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673878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4" y="1045635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января 2022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1" y="321297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5122" y="448014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12990</TotalTime>
  <Words>478</Words>
  <Application>Microsoft Office PowerPoint</Application>
  <PresentationFormat>Лист A4 (210x297 мм)</PresentationFormat>
  <Paragraphs>75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1964</cp:revision>
  <cp:lastPrinted>2021-07-01T03:56:27Z</cp:lastPrinted>
  <dcterms:created xsi:type="dcterms:W3CDTF">2018-03-27T06:03:00Z</dcterms:created>
  <dcterms:modified xsi:type="dcterms:W3CDTF">2022-01-05T10:37:46Z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