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96634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7597" y="148921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3-8 м/с. Температура воздуха ночью 18-20,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7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6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7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</a:t>
            </a:r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 3-8 м/с. Температура воздуха ночью 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1" y="3645024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42195" y="50131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12954</TotalTime>
  <Words>550</Words>
  <Application>Microsoft Office PowerPoint</Application>
  <PresentationFormat>Лист A4 (210x297 мм)</PresentationFormat>
  <Paragraphs>79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1965</cp:revision>
  <cp:lastPrinted>2021-07-01T03:56:27Z</cp:lastPrinted>
  <dcterms:created xsi:type="dcterms:W3CDTF">2018-03-27T06:03:00Z</dcterms:created>
  <dcterms:modified xsi:type="dcterms:W3CDTF">2022-01-05T10:39:22Z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