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5669545"/>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a:t>
                      </a:r>
                      <a:r>
                        <a:rPr lang="ru-RU" altLang="ru-RU"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ru-RU" sz="1200" b="1" i="1" dirty="0" err="1" smtClean="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5062" y="1034152"/>
            <a:ext cx="4824413" cy="2308324"/>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қаңтарда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қантарына 21 </a:t>
            </a:r>
            <a:r>
              <a:rPr lang="kk-KZ" altLang="ru-RU" sz="1200" b="1" dirty="0">
                <a:latin typeface="Times New Roman" panose="02020603050405020304" pitchFamily="18" charset="0"/>
                <a:cs typeface="Times New Roman" panose="02020603050405020304" pitchFamily="18" charset="0"/>
              </a:rPr>
              <a:t>сағаттан 2021 жылдың </a:t>
            </a:r>
            <a:r>
              <a:rPr lang="kk-KZ" altLang="ru-RU" sz="1200" b="1" dirty="0" smtClean="0">
                <a:latin typeface="Times New Roman" panose="02020603050405020304" pitchFamily="18" charset="0"/>
                <a:cs typeface="Times New Roman" panose="02020603050405020304" pitchFamily="18" charset="0"/>
              </a:rPr>
              <a:t>06 қаңтарына </a:t>
            </a:r>
            <a:r>
              <a:rPr lang="kk-KZ" altLang="ru-RU" sz="1200" b="1" dirty="0">
                <a:latin typeface="Times New Roman" panose="02020603050405020304" pitchFamily="18" charset="0"/>
                <a:cs typeface="Times New Roman" panose="02020603050405020304" pitchFamily="18" charset="0"/>
              </a:rPr>
              <a:t>дейін 21 сағатқа дейін</a:t>
            </a:r>
          </a:p>
          <a:p>
            <a:pPr lvl="0" algn="ctr"/>
            <a:r>
              <a:rPr lang="ru-RU" sz="1200" dirty="0" smtClean="0">
                <a:latin typeface="Times New Roman" panose="02020603050405020304" pitchFamily="18" charset="0"/>
                <a:cs typeface="Times New Roman" panose="02020603050405020304" pitchFamily="18" charset="0"/>
              </a:rPr>
              <a:t>Түнде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қар. </a:t>
            </a:r>
            <a:r>
              <a:rPr lang="kk-KZ" altLang="ru-RU" sz="1200" dirty="0">
                <a:latin typeface="Times New Roman" panose="02020603050405020304" pitchFamily="18" charset="0"/>
                <a:cs typeface="Times New Roman" panose="02020603050405020304" pitchFamily="18" charset="0"/>
              </a:rPr>
              <a:t>Шығыстан, оңтүстік-шығыстан соғатын </a:t>
            </a:r>
            <a:r>
              <a:rPr lang="kk-KZ" altLang="ru-RU" sz="1200" dirty="0" smtClean="0">
                <a:latin typeface="Times New Roman" panose="02020603050405020304" pitchFamily="18" charset="0"/>
                <a:cs typeface="Times New Roman" panose="02020603050405020304" pitchFamily="18" charset="0"/>
              </a:rPr>
              <a:t>жел 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6-8 градус </a:t>
            </a:r>
            <a:r>
              <a:rPr lang="kk-KZ" altLang="ru-RU" sz="1200" dirty="0">
                <a:latin typeface="Times New Roman" panose="02020603050405020304" pitchFamily="18" charset="0"/>
                <a:cs typeface="Times New Roman" panose="02020603050405020304" pitchFamily="18" charset="0"/>
              </a:rPr>
              <a:t>аяз болады</a:t>
            </a:r>
            <a:r>
              <a:rPr lang="kk-KZ" altLang="ru-RU" sz="1200" dirty="0" smtClean="0">
                <a:latin typeface="Times New Roman" panose="02020603050405020304" pitchFamily="18" charset="0"/>
                <a:cs typeface="Times New Roman" panose="02020603050405020304" pitchFamily="18" charset="0"/>
              </a:rPr>
              <a:t>.</a:t>
            </a:r>
          </a:p>
          <a:p>
            <a:pPr lvl="0" algn="ctr"/>
            <a:endParaRPr lang="kk-KZ" altLang="ru-RU" sz="1200" dirty="0">
              <a:latin typeface="Times New Roman" panose="02020603050405020304" pitchFamily="18" charset="0"/>
              <a:cs typeface="Times New Roman" panose="02020603050405020304" pitchFamily="18" charset="0"/>
            </a:endParaRPr>
          </a:p>
          <a:p>
            <a:pPr lvl="0" indent="182563" algn="ctr"/>
            <a:r>
              <a:rPr lang="kk-KZ" sz="1200" b="1" dirty="0" smtClean="0">
                <a:latin typeface="Times New Roman" panose="02020603050405020304" pitchFamily="18" charset="0"/>
                <a:cs typeface="Times New Roman" panose="02020603050405020304" pitchFamily="18" charset="0"/>
              </a:rPr>
              <a:t>07 қантарға</a:t>
            </a:r>
            <a:r>
              <a:rPr lang="ru-RU" sz="1200" b="1" dirty="0" smtClean="0">
                <a:latin typeface="Times New Roman" panose="02020603050405020304" pitchFamily="18" charset="0"/>
                <a:cs typeface="Times New Roman" panose="02020603050405020304" pitchFamily="18" charset="0"/>
              </a:rPr>
              <a:t> 2022 </a:t>
            </a:r>
            <a:r>
              <a:rPr lang="ru-RU" sz="1200" b="1" dirty="0" err="1" smtClean="0">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07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9-ға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2563" algn="just"/>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Оңтүстік-батыстан 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15-20 </a:t>
            </a:r>
            <a:r>
              <a:rPr lang="kk-KZ" sz="1200" dirty="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1" y="490379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9029" y="36368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қантарына</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таралуына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13245</TotalTime>
  <Words>495</Words>
  <Application>Microsoft Office PowerPoint</Application>
  <PresentationFormat>Лист A4 (210x297 мм)</PresentationFormat>
  <Paragraphs>73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2086</cp:revision>
  <cp:lastPrinted>2021-07-01T07:38:07Z</cp:lastPrinted>
  <dcterms:created xsi:type="dcterms:W3CDTF">2018-03-27T06:03:00Z</dcterms:created>
  <dcterms:modified xsi:type="dcterms:W3CDTF">2022-01-05T10:45:34Z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