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0220998"/>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24946" y="35730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06,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етеді.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Жалпы </a:t>
            </a:r>
            <a:r>
              <a:rPr lang="ru-RU" sz="1200" dirty="0">
                <a:solidFill>
                  <a:schemeClr val="tx1"/>
                </a:solidFill>
                <a:latin typeface="Times New Roman" panose="02020603050405020304" pitchFamily="18" charset="0"/>
                <a:cs typeface="Times New Roman" panose="02020603050405020304" pitchFamily="18" charset="0"/>
              </a:rPr>
              <a:t>қала бойынша ауаның ластану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деп </a:t>
            </a:r>
            <a:r>
              <a:rPr lang="ru-RU" sz="1200" dirty="0">
                <a:solidFill>
                  <a:schemeClr val="tx1"/>
                </a:solidFill>
                <a:latin typeface="Times New Roman" panose="02020603050405020304" pitchFamily="18" charset="0"/>
                <a:cs typeface="Times New Roman" panose="02020603050405020304" pitchFamily="18" charset="0"/>
              </a:rPr>
              <a:t>күтілуде.</a:t>
            </a:r>
          </a:p>
        </p:txBody>
      </p:sp>
      <p:sp>
        <p:nvSpPr>
          <p:cNvPr id="16" name="Прямоугольник 15"/>
          <p:cNvSpPr/>
          <p:nvPr/>
        </p:nvSpPr>
        <p:spPr>
          <a:xfrm>
            <a:off x="4975886" y="1340768"/>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06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05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06 </a:t>
            </a:r>
            <a:r>
              <a:rPr lang="ru-RU" alt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 Таңертең тұман.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-12м</a:t>
            </a:r>
            <a:r>
              <a:rPr lang="ru-RU" sz="1200" dirty="0" smtClean="0">
                <a:solidFill>
                  <a:prstClr val="black"/>
                </a:solidFill>
                <a:latin typeface="Times New Roman" pitchFamily="18" charset="0"/>
                <a:cs typeface="Times New Roman" pitchFamily="18" charset="0"/>
              </a:rPr>
              <a:t>/с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6-8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07 қаңтарға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06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07 </a:t>
            </a:r>
            <a:r>
              <a:rPr lang="ru-RU" sz="1100" b="1" dirty="0" err="1" smtClean="0">
                <a:solidFill>
                  <a:srgbClr val="000000"/>
                </a:solidFill>
                <a:latin typeface="Times New Roman" panose="02020603050405020304" pitchFamily="18" charset="0"/>
                <a:cs typeface="Times New Roman" panose="02020603050405020304" pitchFamily="18" charset="0"/>
              </a:rPr>
              <a:t>қаңтар</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smtClean="0">
                <a:solidFill>
                  <a:srgbClr val="000000"/>
                </a:solidFill>
                <a:latin typeface="Times New Roman" panose="02020603050405020304" pitchFamily="18" charset="0"/>
                <a:cs typeface="Times New Roman" panose="02020603050405020304" pitchFamily="18" charset="0"/>
                <a:sym typeface="+mn-ea"/>
              </a:rPr>
              <a:t>            Жауын-шашынсыз. Жел оңтүстік-шығыстан</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күші 9-14 </a:t>
            </a:r>
            <a:r>
              <a:rPr lang="ru-RU"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жылы</a:t>
            </a:r>
            <a:r>
              <a:rPr lang="ru-RU" sz="1200" dirty="0" smtClean="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4946" y="48425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Жантілес Г. Ж.</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15416</TotalTime>
  <Words>515</Words>
  <Application>Microsoft Office PowerPoint</Application>
  <PresentationFormat>Лист A4 (210x297 мм)</PresentationFormat>
  <Paragraphs>73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2018</cp:revision>
  <cp:lastPrinted>2021-07-01T07:38:07Z</cp:lastPrinted>
  <dcterms:created xsi:type="dcterms:W3CDTF">2018-03-27T06:03:00Z</dcterms:created>
  <dcterms:modified xsi:type="dcterms:W3CDTF">2022-01-05T09:53:11Z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