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0938" y="1401979"/>
            <a:ext cx="480853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2-4 мороза,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</a:t>
            </a:r>
          </a:p>
          <a:p>
            <a:pPr lvl="0" indent="185738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 2022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2-7 м/с. Температура воздуха 1-3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5" y="486916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3501008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12771</TotalTime>
  <Words>496</Words>
  <Application>Microsoft Office PowerPoint</Application>
  <PresentationFormat>Лист A4 (210x297 мм)</PresentationFormat>
  <Paragraphs>74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2008</cp:revision>
  <cp:lastPrinted>2021-07-01T03:56:27Z</cp:lastPrinted>
  <dcterms:created xsi:type="dcterms:W3CDTF">2018-03-27T06:03:00Z</dcterms:created>
  <dcterms:modified xsi:type="dcterms:W3CDTF">2022-01-05T10:59:38Z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