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7906757"/>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6" name="Прямоугольник 15"/>
          <p:cNvSpPr/>
          <p:nvPr/>
        </p:nvSpPr>
        <p:spPr>
          <a:xfrm>
            <a:off x="4974039" y="1274832"/>
            <a:ext cx="4808536"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қаңтарға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en-US" altLang="ru-RU" sz="1200" b="1" dirty="0" smtClean="0">
                <a:solidFill>
                  <a:prstClr val="black"/>
                </a:solidFill>
                <a:latin typeface="Times New Roman" panose="02020603050405020304" pitchFamily="18" charset="0"/>
                <a:cs typeface="Times New Roman" panose="02020603050405020304" pitchFamily="18" charset="0"/>
              </a:rPr>
              <a:t>0</a:t>
            </a:r>
            <a:r>
              <a:rPr lang="ru-RU" altLang="ru-RU" sz="1200" b="1" dirty="0" smtClean="0">
                <a:solidFill>
                  <a:prstClr val="black"/>
                </a:solidFill>
                <a:latin typeface="Times New Roman" panose="02020603050405020304" pitchFamily="18" charset="0"/>
                <a:cs typeface="Times New Roman" panose="02020603050405020304" pitchFamily="18" charset="0"/>
              </a:rPr>
              <a:t>5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Түнде және таңертең қар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соққан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a:t>
            </a:r>
            <a:r>
              <a:rPr lang="kk-KZ" sz="1200" dirty="0" smtClean="0">
                <a:solidFill>
                  <a:prstClr val="black"/>
                </a:solidFill>
                <a:latin typeface="Times New Roman" pitchFamily="18" charset="0"/>
                <a:cs typeface="Times New Roman" pitchFamily="18" charset="0"/>
              </a:rPr>
              <a:t>а 3</a:t>
            </a:r>
            <a:r>
              <a:rPr lang="ru-RU" sz="1200" dirty="0" smtClean="0">
                <a:solidFill>
                  <a:prstClr val="black"/>
                </a:solidFill>
                <a:latin typeface="Times New Roman" pitchFamily="18" charset="0"/>
                <a:cs typeface="Times New Roman" pitchFamily="18" charset="0"/>
              </a:rPr>
              <a:t>-8 м/с.</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және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6-8°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a:t>
            </a:r>
            <a:r>
              <a:rPr lang="kk-KZ" sz="1200" b="1" dirty="0">
                <a:solidFill>
                  <a:srgbClr val="000000"/>
                </a:solidFill>
                <a:latin typeface="Times New Roman" panose="02020603050405020304" pitchFamily="18" charset="0"/>
                <a:cs typeface="Times New Roman" panose="02020603050405020304" pitchFamily="18" charset="0"/>
                <a:sym typeface="+mn-ea"/>
              </a:rPr>
              <a:t>7</a:t>
            </a:r>
            <a:r>
              <a:rPr lang="kk-KZ" sz="1200" b="1" dirty="0" smtClean="0">
                <a:solidFill>
                  <a:srgbClr val="000000"/>
                </a:solidFill>
                <a:latin typeface="Times New Roman" panose="02020603050405020304" pitchFamily="18" charset="0"/>
                <a:cs typeface="Times New Roman" panose="02020603050405020304" pitchFamily="18" charset="0"/>
                <a:sym typeface="+mn-ea"/>
              </a:rPr>
              <a:t>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2-7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5015620" y="539129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5619" y="407707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6</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13898</TotalTime>
  <Words>518</Words>
  <Application>Microsoft Office PowerPoint</Application>
  <PresentationFormat>Лист A4 (210x297 мм)</PresentationFormat>
  <Paragraphs>76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2050</cp:revision>
  <cp:lastPrinted>2021-07-01T03:56:27Z</cp:lastPrinted>
  <dcterms:created xsi:type="dcterms:W3CDTF">2018-03-27T06:03:00Z</dcterms:created>
  <dcterms:modified xsi:type="dcterms:W3CDTF">2022-01-05T10:10:10Z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