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98576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40066"/>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 қаласы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қаңтарға 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2021 </a:t>
            </a:r>
            <a:r>
              <a:rPr lang="ru-RU" altLang="ru-RU" sz="1200" b="1" dirty="0" err="1">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kk-KZ" altLang="ru-RU" sz="1200" b="1" dirty="0" smtClean="0">
                <a:solidFill>
                  <a:srgbClr val="000000"/>
                </a:solidFill>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20-ден </a:t>
            </a: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anose="02020603050405020304" pitchFamily="18" charset="0"/>
                <a:cs typeface="Times New Roman" panose="02020603050405020304" pitchFamily="18" charset="0"/>
              </a:rPr>
              <a:t>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r>
              <a:rPr lang="ru-RU" altLang="ru-RU" sz="1200" b="1" dirty="0" smtClean="0">
                <a:solidFill>
                  <a:srgbClr val="000000"/>
                </a:solidFill>
                <a:latin typeface="Times New Roman" panose="02020603050405020304" pitchFamily="18" charset="0"/>
                <a:cs typeface="Times New Roman" panose="02020603050405020304" pitchFamily="18" charset="0"/>
              </a:rPr>
              <a:t>.</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dirty="0" smtClean="0">
              <a:latin typeface="Times New Roman" pitchFamily="18" charset="0"/>
              <a:cs typeface="Times New Roman" pitchFamily="18" charset="0"/>
            </a:endParaRPr>
          </a:p>
          <a:p>
            <a:pPr lvl="0" indent="182563" algn="just"/>
            <a:r>
              <a:rPr lang="kk-KZ" sz="1200" dirty="0" smtClean="0">
                <a:latin typeface="Times New Roman" pitchFamily="18" charset="0"/>
                <a:cs typeface="Times New Roman" pitchFamily="18" charset="0"/>
              </a:rPr>
              <a:t>Циклонның әсерінен қар жауады. Оңтүстік-батыстан жел соғады, күші 5-10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түнде 8-10, күндіз 2-4 градус суық болады. </a:t>
            </a:r>
            <a:endParaRPr lang="kk-KZ" sz="1200"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endParaRPr 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7 </a:t>
            </a:r>
            <a:r>
              <a:rPr lang="kk-KZ" sz="1200" b="1" dirty="0" smtClean="0">
                <a:solidFill>
                  <a:srgbClr val="000000"/>
                </a:solidFill>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6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20-ден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7 </a:t>
            </a:r>
            <a:r>
              <a:rPr lang="ru-RU" sz="1200" b="1" dirty="0" err="1" smtClean="0">
                <a:solidFill>
                  <a:srgbClr val="000000"/>
                </a:solidFill>
                <a:latin typeface="Times New Roman" panose="02020603050405020304" pitchFamily="18" charset="0"/>
                <a:cs typeface="Times New Roman" panose="02020603050405020304" pitchFamily="18" charset="0"/>
              </a:rPr>
              <a:t>қаңтар сағ</a:t>
            </a:r>
            <a:r>
              <a:rPr lang="ru-RU" sz="1200" b="1" dirty="0">
                <a:solidFill>
                  <a:srgbClr val="000000"/>
                </a:solidFill>
                <a:latin typeface="Times New Roman" panose="02020603050405020304" pitchFamily="18" charset="0"/>
                <a:cs typeface="Times New Roman" panose="02020603050405020304" pitchFamily="18" charset="0"/>
              </a:rPr>
              <a:t>. 08-ге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latin typeface="Times New Roman" pitchFamily="18" charset="0"/>
                <a:cs typeface="Times New Roman" pitchFamily="18" charset="0"/>
              </a:rPr>
              <a:t>Циклонның әсерінен қар жауады. Ауыспалы бағыттағы жел соғады, күші 0-5  </a:t>
            </a:r>
            <a:r>
              <a:rPr lang="kk-KZ" sz="1200" dirty="0" smtClean="0">
                <a:solidFill>
                  <a:srgbClr val="000000"/>
                </a:solidFill>
                <a:latin typeface="Times New Roman" panose="02020603050405020304" pitchFamily="18" charset="0"/>
                <a:cs typeface="Times New Roman" panose="02020603050405020304" pitchFamily="18" charset="0"/>
                <a:sym typeface="+mn-ea"/>
              </a:rPr>
              <a:t>м/с. Ауа температурасы 4-6 градус аяз болады. </a:t>
            </a:r>
          </a:p>
          <a:p>
            <a:pPr indent="450000"/>
            <a:endParaRPr lang="ru-RU" sz="1200" dirty="0">
              <a:latin typeface="Times New Roman" pitchFamily="18" charset="0"/>
              <a:cs typeface="Times New Roman" pitchFamily="18" charset="0"/>
              <a:sym typeface="+mn-ea"/>
            </a:endParaRPr>
          </a:p>
          <a:p>
            <a:pPr lvl="0" algn="ct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03724" y="515719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7262" y="393305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Түнде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a:t>
            </a:r>
            <a:r>
              <a:rPr lang="ru-RU" sz="1200" dirty="0" err="1">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a:solidFill>
                  <a:schemeClr val="tx1"/>
                </a:solidFill>
                <a:latin typeface="Times New Roman" panose="02020603050405020304" pitchFamily="18" charset="0"/>
                <a:cs typeface="Times New Roman" panose="02020603050405020304" pitchFamily="18" charset="0"/>
              </a:rPr>
              <a:t>т</a:t>
            </a:r>
            <a:r>
              <a:rPr lang="kk-KZ" sz="1200" dirty="0" smtClean="0">
                <a:solidFill>
                  <a:schemeClr val="tx1"/>
                </a:solidFill>
                <a:latin typeface="Times New Roman" panose="02020603050405020304" pitchFamily="18" charset="0"/>
                <a:cs typeface="Times New Roman" panose="02020603050405020304" pitchFamily="18" charset="0"/>
              </a:rPr>
              <a:t>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Жантілес Г. </a:t>
            </a:r>
            <a:r>
              <a:rPr lang="kk-KZ" altLang="ru-RU" sz="1200" b="1" i="1" smtClean="0">
                <a:solidFill>
                  <a:srgbClr val="000000"/>
                </a:solidFill>
                <a:latin typeface="Times New Roman" panose="02020603050405020304" pitchFamily="18" charset="0"/>
                <a:cs typeface="Times New Roman" panose="02020603050405020304" pitchFamily="18" charset="0"/>
              </a:rPr>
              <a:t>Ж.</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12934</TotalTime>
  <Words>480</Words>
  <Application>Microsoft Office PowerPoint</Application>
  <PresentationFormat>Лист A4 (210x297 мм)</PresentationFormat>
  <Paragraphs>75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2036</cp:revision>
  <cp:lastPrinted>2021-07-01T07:38:07Z</cp:lastPrinted>
  <dcterms:created xsi:type="dcterms:W3CDTF">2018-03-27T06:03:00Z</dcterms:created>
  <dcterms:modified xsi:type="dcterms:W3CDTF">2022-01-05T10:01:53Z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