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957242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364502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ночью 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1495" y="1676708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0-2, днем 6-8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Без осадков. Ветер юго-восточный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4-6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9991" y="50131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Жантилес Г. Ж.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13345</TotalTime>
  <Words>493</Words>
  <Application>Microsoft Office PowerPoint</Application>
  <PresentationFormat>Лист A4 (210x297 мм)</PresentationFormat>
  <Paragraphs>72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1970</cp:revision>
  <cp:lastPrinted>2021-10-15T03:50:29Z</cp:lastPrinted>
  <dcterms:created xsi:type="dcterms:W3CDTF">2018-03-27T06:03:00Z</dcterms:created>
  <dcterms:modified xsi:type="dcterms:W3CDTF">2022-01-05T09:52:38Z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