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09310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5732" y="1484784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Ветер восточный, юго-восточный 7-12 м/с. Температура воздуха ночью 17-19, днем 6-8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05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Осадки. Ветер юго-западный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3-5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9877" y="49322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4329" y="371703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7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13132</TotalTime>
  <Words>479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2006</cp:revision>
  <cp:lastPrinted>2021-07-01T03:56:27Z</cp:lastPrinted>
  <dcterms:created xsi:type="dcterms:W3CDTF">2018-03-27T06:03:00Z</dcterms:created>
  <dcterms:modified xsi:type="dcterms:W3CDTF">2022-01-05T10:46:55Z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