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24662091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45062" y="755850"/>
            <a:ext cx="4840289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января до 21 ч. 06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южный, юго-восточный 7-12 м/с. Температура воздуха ночью 20-22, днем 11-13 мороза.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до 09 ч. 07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7-12 м/с. Температура воздуха  ночью 14-16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122" y="283223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5122" y="4215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13777</TotalTime>
  <Words>543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2037</cp:revision>
  <cp:lastPrinted>2021-11-30T05:55:24Z</cp:lastPrinted>
  <dcterms:created xsi:type="dcterms:W3CDTF">2018-03-27T06:03:00Z</dcterms:created>
  <dcterms:modified xsi:type="dcterms:W3CDTF">2022-01-05T10:54:14Z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