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006324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6" name="Прямоугольник 15"/>
          <p:cNvSpPr/>
          <p:nvPr/>
        </p:nvSpPr>
        <p:spPr>
          <a:xfrm>
            <a:off x="4950161" y="1523832"/>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06 қаңтарға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және таңертең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соққан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a:t>
            </a:r>
            <a:r>
              <a:rPr lang="kk-KZ" sz="1200" dirty="0">
                <a:solidFill>
                  <a:prstClr val="black"/>
                </a:solidFill>
                <a:latin typeface="Times New Roman" pitchFamily="18" charset="0"/>
                <a:cs typeface="Times New Roman" pitchFamily="18" charset="0"/>
              </a:rPr>
              <a:t>а 3</a:t>
            </a:r>
            <a:r>
              <a:rPr lang="ru-RU" sz="1200" dirty="0">
                <a:solidFill>
                  <a:prstClr val="black"/>
                </a:solidFill>
                <a:latin typeface="Times New Roman" pitchFamily="18" charset="0"/>
                <a:cs typeface="Times New Roman" pitchFamily="18" charset="0"/>
              </a:rPr>
              <a:t>-8 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және</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6-8°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2-7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5011308" y="55172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1307" y="414908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prstClr val="black"/>
                </a:solidFill>
                <a:latin typeface="Times New Roman" panose="02020603050405020304" pitchFamily="18" charset="0"/>
                <a:cs typeface="Times New Roman" panose="02020603050405020304" pitchFamily="18" charset="0"/>
              </a:rPr>
              <a:t>6 қаңтар</a:t>
            </a:r>
            <a:r>
              <a:rPr lang="ru-RU" sz="1200" dirty="0" smtClean="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 </a:t>
            </a:r>
            <a:r>
              <a:rPr lang="ru-RU" sz="1200" dirty="0" err="1" smtClean="0">
                <a:solidFill>
                  <a:prstClr val="black"/>
                </a:solidFill>
                <a:latin typeface="Times New Roman" panose="02020603050405020304" pitchFamily="18" charset="0"/>
                <a:cs typeface="Times New Roman" panose="02020603050405020304" pitchFamily="18" charset="0"/>
              </a:rPr>
              <a:t>қаңтарға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13226</TotalTime>
  <Words>482</Words>
  <Application>Microsoft Office PowerPoint</Application>
  <PresentationFormat>Лист A4 (210x297 мм)</PresentationFormat>
  <Paragraphs>74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2008</cp:revision>
  <cp:lastPrinted>2021-07-01T03:56:27Z</cp:lastPrinted>
  <dcterms:created xsi:type="dcterms:W3CDTF">2018-03-27T06:03:00Z</dcterms:created>
  <dcterms:modified xsi:type="dcterms:W3CDTF">2022-01-05T10:14:35Z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