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6201084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 name="Прямоугольник 19"/>
          <p:cNvSpPr/>
          <p:nvPr/>
        </p:nvSpPr>
        <p:spPr>
          <a:xfrm>
            <a:off x="4919423" y="959674"/>
            <a:ext cx="4808538" cy="24468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smtClean="0">
                <a:latin typeface="Times New Roman" panose="02020603050405020304" pitchFamily="18" charset="0"/>
                <a:cs typeface="Times New Roman" panose="02020603050405020304" pitchFamily="18" charset="0"/>
              </a:rPr>
              <a:t>Тараз</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қаласы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бойынша</a:t>
            </a:r>
            <a:endParaRPr lang="ru-RU" altLang="ru-RU" sz="1100" b="1" dirty="0" smtClean="0">
              <a:latin typeface="Times New Roman" panose="02020603050405020304" pitchFamily="18" charset="0"/>
              <a:cs typeface="Times New Roman" panose="02020603050405020304" pitchFamily="18" charset="0"/>
            </a:endParaRPr>
          </a:p>
          <a:p>
            <a:pPr lvl="0" algn="ctr"/>
            <a:r>
              <a:rPr lang="ru-RU" sz="1100" b="1" dirty="0" smtClean="0">
                <a:latin typeface="Times New Roman" pitchFamily="18" charset="0"/>
                <a:cs typeface="Times New Roman" pitchFamily="18" charset="0"/>
              </a:rPr>
              <a:t>06 </a:t>
            </a:r>
            <a:r>
              <a:rPr lang="ru-RU" sz="1100" b="1" dirty="0" err="1" smtClean="0">
                <a:latin typeface="Times New Roman" pitchFamily="18" charset="0"/>
                <a:cs typeface="Times New Roman" pitchFamily="18" charset="0"/>
              </a:rPr>
              <a:t>қаңтарға</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smtClean="0">
                <a:latin typeface="Times New Roman" pitchFamily="18" charset="0"/>
                <a:cs typeface="Times New Roman" pitchFamily="18" charset="0"/>
              </a:rPr>
              <a:t>2022 ж. 05 </a:t>
            </a:r>
            <a:r>
              <a:rPr lang="ru-RU" sz="1100" b="1" dirty="0" err="1">
                <a:solidFill>
                  <a:prstClr val="black"/>
                </a:solidFill>
                <a:latin typeface="Times New Roman" pitchFamily="18" charset="0"/>
                <a:cs typeface="Times New Roman" pitchFamily="18" charset="0"/>
              </a:rPr>
              <a:t>қаңтар</a:t>
            </a:r>
            <a:r>
              <a:rPr lang="ru-RU" sz="1100" b="1" dirty="0" smtClean="0">
                <a:latin typeface="Times New Roman" pitchFamily="18" charset="0"/>
                <a:cs typeface="Times New Roman" pitchFamily="18" charset="0"/>
              </a:rPr>
              <a:t> с. </a:t>
            </a:r>
            <a:r>
              <a:rPr lang="ru-RU" sz="1100" b="1" dirty="0">
                <a:latin typeface="Times New Roman" pitchFamily="18" charset="0"/>
                <a:cs typeface="Times New Roman" pitchFamily="18" charset="0"/>
              </a:rPr>
              <a:t>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06 </a:t>
            </a:r>
            <a:r>
              <a:rPr lang="ru-RU" sz="1100" b="1" dirty="0" err="1" smtClean="0">
                <a:latin typeface="Times New Roman" pitchFamily="18" charset="0"/>
                <a:cs typeface="Times New Roman" pitchFamily="18" charset="0"/>
              </a:rPr>
              <a:t>қаңтар</a:t>
            </a:r>
            <a:r>
              <a:rPr lang="ru-RU" sz="1100" b="1" dirty="0" smtClean="0">
                <a:latin typeface="Times New Roman" panose="02020603050405020304" pitchFamily="18" charset="0"/>
                <a:ea typeface="Times New Roman KZ" pitchFamily="18" charset="0"/>
                <a:cs typeface="Times New Roman" panose="02020603050405020304" pitchFamily="18" charset="0"/>
              </a:rPr>
              <a:t> </a:t>
            </a:r>
            <a:r>
              <a:rPr lang="ru-RU" sz="1100" b="1" dirty="0" smtClean="0">
                <a:latin typeface="Times New Roman" pitchFamily="18" charset="0"/>
                <a:cs typeface="Times New Roman" pitchFamily="18" charset="0"/>
              </a:rPr>
              <a:t>с. </a:t>
            </a:r>
            <a:r>
              <a:rPr lang="ru-RU" sz="1100" b="1" dirty="0">
                <a:latin typeface="Times New Roman" pitchFamily="18" charset="0"/>
                <a:cs typeface="Times New Roman" pitchFamily="18" charset="0"/>
              </a:rPr>
              <a:t>21-ге </a:t>
            </a:r>
            <a:r>
              <a:rPr lang="ru-RU" sz="1100" b="1" dirty="0" err="1" smtClean="0">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r>
              <a:rPr lang="kk-KZ" sz="1200" dirty="0" smtClean="0">
                <a:solidFill>
                  <a:srgbClr val="000000"/>
                </a:solidFill>
                <a:latin typeface="Times New Roman"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 Кей уақытта </a:t>
            </a:r>
            <a:r>
              <a:rPr lang="kk-KZ" sz="1200" dirty="0">
                <a:latin typeface="Times New Roman" pitchFamily="18" charset="0"/>
                <a:cs typeface="Times New Roman" pitchFamily="18" charset="0"/>
              </a:rPr>
              <a:t>тұман </a:t>
            </a:r>
            <a:r>
              <a:rPr lang="kk-KZ" sz="1200" dirty="0" smtClean="0">
                <a:latin typeface="Times New Roman" pitchFamily="18" charset="0"/>
                <a:cs typeface="Times New Roman" pitchFamily="18" charset="0"/>
              </a:rPr>
              <a:t>түседі. </a:t>
            </a:r>
            <a:r>
              <a:rPr lang="kk-KZ" sz="1200" dirty="0" smtClean="0">
                <a:solidFill>
                  <a:prstClr val="black"/>
                </a:solidFill>
                <a:latin typeface="Times New Roman"/>
              </a:rPr>
              <a:t>С</a:t>
            </a:r>
            <a:r>
              <a:rPr lang="kk-KZ" sz="1200" dirty="0" smtClean="0">
                <a:solidFill>
                  <a:prstClr val="black"/>
                </a:solidFill>
                <a:latin typeface="Times New Roman"/>
                <a:ea typeface="Calibri"/>
              </a:rPr>
              <a:t>олтүстік-шығыс</a:t>
            </a:r>
            <a:r>
              <a:rPr lang="kk-KZ" sz="1200" dirty="0" smtClean="0">
                <a:latin typeface="Times New Roman" pitchFamily="18" charset="0"/>
                <a:cs typeface="Times New Roman" pitchFamily="18" charset="0"/>
              </a:rPr>
              <a:t>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0-2 граду аяз,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жылы болады.</a:t>
            </a:r>
            <a:r>
              <a:rPr lang="kk-KZ" sz="1200" dirty="0" smtClean="0">
                <a:latin typeface="Times New Roman" pitchFamily="18" charset="0"/>
                <a:cs typeface="Times New Roman" pitchFamily="18" charset="0"/>
              </a:rPr>
              <a:t>  </a:t>
            </a:r>
          </a:p>
          <a:p>
            <a:endParaRPr lang="ru-RU" sz="1200" b="1" dirty="0" smtClean="0">
              <a:solidFill>
                <a:srgbClr val="000000"/>
              </a:solidFill>
              <a:latin typeface="Times New Roman" pitchFamily="18" charset="0"/>
              <a:cs typeface="Times New Roman" pitchFamily="18" charset="0"/>
            </a:endParaRPr>
          </a:p>
          <a:p>
            <a:pPr indent="182563" algn="ctr"/>
            <a:r>
              <a:rPr lang="kk-KZ" sz="1200" b="1" dirty="0" smtClean="0">
                <a:latin typeface="Times New Roman" pitchFamily="18" charset="0"/>
                <a:cs typeface="Times New Roman" pitchFamily="18" charset="0"/>
              </a:rPr>
              <a:t>07 қаңтарға</a:t>
            </a:r>
            <a:endParaRPr lang="ru-RU" sz="1200" b="1" dirty="0" smtClean="0">
              <a:latin typeface="Times New Roman" pitchFamily="18" charset="0"/>
              <a:cs typeface="Times New Roman" pitchFamily="18" charset="0"/>
            </a:endParaRPr>
          </a:p>
          <a:p>
            <a:pPr indent="182563" algn="ctr"/>
            <a:r>
              <a:rPr lang="ru-RU" sz="1200" b="1" dirty="0" smtClean="0">
                <a:latin typeface="Times New Roman" pitchFamily="18" charset="0"/>
                <a:cs typeface="Times New Roman" pitchFamily="18" charset="0"/>
              </a:rPr>
              <a:t>2022 ж. 06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 </a:t>
            </a:r>
            <a:r>
              <a:rPr lang="ru-RU" sz="1200" b="1" dirty="0">
                <a:latin typeface="Times New Roman" pitchFamily="18" charset="0"/>
                <a:cs typeface="Times New Roman" pitchFamily="18" charset="0"/>
              </a:rPr>
              <a:t>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 07 </a:t>
            </a:r>
            <a:r>
              <a:rPr lang="ru-RU" sz="1200" b="1" dirty="0" err="1" smtClean="0">
                <a:latin typeface="Times New Roman" pitchFamily="18" charset="0"/>
                <a:cs typeface="Times New Roman" pitchFamily="18" charset="0"/>
              </a:rPr>
              <a:t>қаңтар</a:t>
            </a:r>
            <a:r>
              <a:rPr lang="ru-RU" sz="1200" b="1" dirty="0" smtClean="0">
                <a:latin typeface="Times New Roman" panose="02020603050405020304" pitchFamily="18" charset="0"/>
                <a:ea typeface="Times New Roman KZ" pitchFamily="18" charset="0"/>
                <a:cs typeface="Times New Roman" panose="02020603050405020304" pitchFamily="18" charset="0"/>
              </a:rPr>
              <a:t> </a:t>
            </a:r>
            <a:r>
              <a:rPr lang="ru-RU" sz="1200" b="1" dirty="0" smtClean="0">
                <a:latin typeface="Times New Roman" pitchFamily="18" charset="0"/>
                <a:cs typeface="Times New Roman" pitchFamily="18" charset="0"/>
              </a:rPr>
              <a:t>с.09-ға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indent="182563"/>
            <a:r>
              <a:rPr lang="kk-KZ" sz="1200" dirty="0" smtClean="0">
                <a:solidFill>
                  <a:prstClr val="black"/>
                </a:solidFill>
                <a:latin typeface="Times New Roman" pitchFamily="18" charset="0"/>
                <a:cs typeface="Times New Roman" pitchFamily="18" charset="0"/>
                <a:sym typeface="+mn-ea"/>
              </a:rPr>
              <a:t>Кей уақытта ж</a:t>
            </a:r>
            <a:r>
              <a:rPr lang="kk-KZ" sz="1200" dirty="0" smtClean="0">
                <a:latin typeface="Times New Roman" pitchFamily="18" charset="0"/>
                <a:cs typeface="Times New Roman" pitchFamily="18" charset="0"/>
              </a:rPr>
              <a:t>ауын-шашын </a:t>
            </a:r>
            <a:r>
              <a:rPr lang="kk-KZ" sz="1200" dirty="0">
                <a:latin typeface="Times New Roman" pitchFamily="18" charset="0"/>
                <a:cs typeface="Times New Roman" pitchFamily="18" charset="0"/>
              </a:rPr>
              <a:t>(жаңбыр, қар), тұман, </a:t>
            </a:r>
            <a:r>
              <a:rPr lang="kk-KZ" sz="1200" kern="1400" dirty="0">
                <a:solidFill>
                  <a:srgbClr val="000000"/>
                </a:solidFill>
                <a:latin typeface="Times New Roman"/>
                <a:ea typeface="Times New Roman"/>
              </a:rPr>
              <a:t>көктайғақ</a:t>
            </a:r>
            <a:r>
              <a:rPr lang="kk-KZ" sz="1200" dirty="0">
                <a:latin typeface="Times New Roman" pitchFamily="18" charset="0"/>
                <a:cs typeface="Times New Roman" pitchFamily="18" charset="0"/>
              </a:rPr>
              <a:t> болады. </a:t>
            </a:r>
            <a:r>
              <a:rPr lang="kk-KZ" sz="1200" dirty="0" smtClean="0">
                <a:solidFill>
                  <a:prstClr val="black"/>
                </a:solidFill>
                <a:latin typeface="Times New Roman"/>
              </a:rPr>
              <a:t>С</a:t>
            </a:r>
            <a:r>
              <a:rPr lang="kk-KZ" sz="1200" dirty="0" smtClean="0">
                <a:solidFill>
                  <a:prstClr val="black"/>
                </a:solidFill>
                <a:latin typeface="Times New Roman"/>
                <a:ea typeface="Calibri"/>
              </a:rPr>
              <a:t>олтүстік-шығыс</a:t>
            </a:r>
            <a:r>
              <a:rPr lang="kk-KZ" sz="1200" dirty="0" smtClean="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жел соғады</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күші 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Ауа температурасы түнде 1 градус аяз-1 градус жылы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болады</a:t>
            </a:r>
            <a:r>
              <a:rPr lang="ru-RU" sz="1200" dirty="0" smtClean="0">
                <a:latin typeface="Times New Roman" pitchFamily="18" charset="0"/>
                <a:cs typeface="Times New Roman" pitchFamily="18" charset="0"/>
              </a:rPr>
              <a:t>. </a:t>
            </a:r>
            <a:endParaRPr lang="ru-RU" sz="1200" dirty="0">
              <a:latin typeface="Times New Roman" pitchFamily="18" charset="0"/>
              <a:cs typeface="Times New Roman" pitchFamily="18" charset="0"/>
            </a:endParaRPr>
          </a:p>
        </p:txBody>
      </p:sp>
      <p:sp>
        <p:nvSpPr>
          <p:cNvPr id="22" name="TextBox 13"/>
          <p:cNvSpPr txBox="1"/>
          <p:nvPr/>
        </p:nvSpPr>
        <p:spPr>
          <a:xfrm>
            <a:off x="5024906" y="50283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37170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2022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06, 07 </a:t>
            </a:r>
            <a:r>
              <a:rPr lang="ru-RU" sz="1200" dirty="0" err="1" smtClean="0">
                <a:solidFill>
                  <a:schemeClr val="tx1"/>
                </a:solidFill>
                <a:latin typeface="Times New Roman" panose="02020603050405020304" pitchFamily="18" charset="0"/>
                <a:cs typeface="Times New Roman" panose="02020603050405020304" pitchFamily="18" charset="0"/>
              </a:rPr>
              <a:t>қаңтарына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13094</TotalTime>
  <Words>523</Words>
  <Application>Microsoft Office PowerPoint</Application>
  <PresentationFormat>Лист A4 (210x297 мм)</PresentationFormat>
  <Paragraphs>76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2077</cp:revision>
  <cp:lastPrinted>2022-01-03T07:01:17Z</cp:lastPrinted>
  <dcterms:created xsi:type="dcterms:W3CDTF">2018-03-27T06:03:00Z</dcterms:created>
  <dcterms:modified xsi:type="dcterms:W3CDTF">2022-01-05T11:02:22Z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