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62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631804203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Н</a:t>
                      </a:r>
                      <a:r>
                        <a:rPr lang="kk-KZ" altLang="x-none" sz="12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ур-Султан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007016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4054" y="1523555"/>
            <a:ext cx="47688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Times New Roman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снег. Ветер южный, юго-западный 3-8 м/с. Температура воздуха ночью 16-18, днем 8-10 мороза.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     Переменная о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 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15-17 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Calibri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7032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 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84381839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12648</TotalTime>
  <Words>597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1980</cp:revision>
  <cp:lastPrinted>2021-07-01T07:38:07Z</cp:lastPrinted>
  <dcterms:created xsi:type="dcterms:W3CDTF">2018-03-27T06:03:00Z</dcterms:created>
  <dcterms:modified xsi:type="dcterms:W3CDTF">2022-01-05T10:51:28Z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