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154861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6759" y="142555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утром и днем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днем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10" y="378904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января, ночью 7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247" y="52292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12832</TotalTime>
  <Words>506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1954</cp:revision>
  <cp:lastPrinted>2021-07-01T03:56:27Z</cp:lastPrinted>
  <dcterms:created xsi:type="dcterms:W3CDTF">2018-03-27T06:03:00Z</dcterms:created>
  <dcterms:modified xsi:type="dcterms:W3CDTF">2022-01-05T10:44:50Z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