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0701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38782" y="1340768"/>
            <a:ext cx="476885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Уральск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ночью снег, днем осадки (снег, дождь). Утром и днем гололед, низовая метель. Ветер южный 9-14 м/с. Температура воздуха ночью 18-20 мороза, днем 1 мороза-1 тепла.</a:t>
            </a:r>
          </a:p>
          <a:p>
            <a:pPr algn="just">
              <a:spcAft>
                <a:spcPts val="0"/>
              </a:spcAf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     </a:t>
            </a:r>
            <a:r>
              <a:rPr lang="ru-RU" sz="1200" dirty="0" smtClean="0">
                <a:latin typeface="Times New Roman"/>
                <a:ea typeface="Times New Roman"/>
              </a:rPr>
              <a:t>Облачно, временами снег, туман, гололед, низовая метель. Ветер юго-западный  9-14, порывы 15 м/с. Температура воздуха ночью 0-2 мороза.</a:t>
            </a:r>
          </a:p>
          <a:p>
            <a:pPr algn="just">
              <a:spcAft>
                <a:spcPts val="0"/>
              </a:spcAft>
            </a:pPr>
            <a:endParaRPr lang="ru-RU" sz="1200" dirty="0">
              <a:latin typeface="Calibri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8562" y="4149080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84381839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12664</TotalTime>
  <Words>619</Words>
  <Application>Microsoft Office PowerPoint</Application>
  <PresentationFormat>Лист A4 (210x297 мм)</PresentationFormat>
  <Paragraphs>76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1982</cp:revision>
  <cp:lastPrinted>2021-07-01T07:38:07Z</cp:lastPrinted>
  <dcterms:created xsi:type="dcterms:W3CDTF">2018-03-27T06:03:00Z</dcterms:created>
  <dcterms:modified xsi:type="dcterms:W3CDTF">2022-01-05T11:38:30Z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