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672664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88918" y="126023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6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16" name="TextBox 13"/>
          <p:cNvSpPr txBox="1"/>
          <p:nvPr/>
        </p:nvSpPr>
        <p:spPr>
          <a:xfrm>
            <a:off x="4880993" y="5085184"/>
            <a:ext cx="4824536"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0993" y="3806138"/>
            <a:ext cx="4824536" cy="64633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a:t>
            </a:r>
            <a:r>
              <a:rPr lang="kk-KZ" sz="1200" dirty="0" smtClean="0">
                <a:solidFill>
                  <a:schemeClr val="tx1"/>
                </a:solidFill>
                <a:latin typeface="Times New Roman" panose="02020603050405020304" pitchFamily="18" charset="0"/>
                <a:cs typeface="Times New Roman" panose="02020603050405020304" pitchFamily="18" charset="0"/>
              </a:rPr>
              <a:t>, 7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13071</TotalTime>
  <Words>510</Words>
  <Application>Microsoft Office PowerPoint</Application>
  <PresentationFormat>Лист A4 (210x297 мм)</PresentationFormat>
  <Paragraphs>72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2020</cp:revision>
  <cp:lastPrinted>2021-07-01T07:38:07Z</cp:lastPrinted>
  <dcterms:created xsi:type="dcterms:W3CDTF">2018-03-27T06:03:00Z</dcterms:created>
  <dcterms:modified xsi:type="dcterms:W3CDTF">2022-01-05T10:07:59Z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