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037475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2" y="321297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1247" y="937513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Кызылорда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06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kk-KZ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утром и днем осадки (дождь, снег), гололед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Ветер западный, северо-западный 7-12 м/с. Температура воздуха ночью 1-3 мороза, днем 1-3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07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осадков, туман. Ветер юго-западный 7-12 м/с. Температура воздуха ночью 1-3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9246" y="443711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көшесі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начальник отдела Жокелова А.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05.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14:45 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12689</TotalTime>
  <Words>558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1954</cp:revision>
  <cp:lastPrinted>2021-07-01T03:56:27Z</cp:lastPrinted>
  <dcterms:created xsi:type="dcterms:W3CDTF">2018-03-27T06:03:00Z</dcterms:created>
  <dcterms:modified xsi:type="dcterms:W3CDTF">2022-01-05T10:57:51Z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