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19175683"/>
              </p:ext>
            </p:extLst>
          </p:nvPr>
        </p:nvGraphicFramePr>
        <p:xfrm>
          <a:off x="307975" y="2588895"/>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5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10123" y="1284622"/>
            <a:ext cx="4910167"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бойынша</a:t>
            </a:r>
          </a:p>
          <a:p>
            <a:pPr lvl="0" algn="ctr"/>
            <a:r>
              <a:rPr lang="kk-KZ" sz="1200" b="1" dirty="0" smtClean="0">
                <a:solidFill>
                  <a:srgbClr val="000000"/>
                </a:solidFill>
                <a:latin typeface="Times New Roman" panose="02020603050405020304" pitchFamily="18" charset="0"/>
                <a:cs typeface="Times New Roman" panose="02020603050405020304" pitchFamily="18" charset="0"/>
              </a:rPr>
              <a:t>6 </a:t>
            </a:r>
            <a:r>
              <a:rPr lang="kk-KZ" sz="1200" b="1" dirty="0">
                <a:solidFill>
                  <a:srgbClr val="000000"/>
                </a:solidFill>
                <a:latin typeface="Times New Roman" panose="02020603050405020304" pitchFamily="18" charset="0"/>
                <a:cs typeface="Times New Roman" panose="02020603050405020304" pitchFamily="18" charset="0"/>
              </a:rPr>
              <a:t>қаңтар</a:t>
            </a:r>
            <a:r>
              <a:rPr lang="kk-KZ" altLang="ru-RU" sz="1200" b="1" dirty="0">
                <a:solidFill>
                  <a:srgbClr val="000000"/>
                </a:solidFill>
                <a:latin typeface="Times New Roman" panose="02020603050405020304" pitchFamily="18" charset="0"/>
                <a:cs typeface="Times New Roman" panose="02020603050405020304" pitchFamily="18" charset="0"/>
              </a:rPr>
              <a:t>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5</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қаңтар</a:t>
            </a:r>
            <a:r>
              <a:rPr lang="kk-KZ"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6</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қаңтар</a:t>
            </a:r>
            <a:r>
              <a:rPr lang="kk-KZ"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a:solidFill>
                  <a:srgbClr val="000000"/>
                </a:solidFill>
                <a:latin typeface="Times New Roman" panose="02020603050405020304" pitchFamily="18" charset="0"/>
                <a:cs typeface="Times New Roman" panose="02020603050405020304" pitchFamily="18" charset="0"/>
              </a:rPr>
              <a:t> </a:t>
            </a:r>
          </a:p>
          <a:p>
            <a:pPr indent="182563"/>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Оңтүстік-шығыстан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3-8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18-20,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9-11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smtClean="0">
                <a:latin typeface="Times New Roman" pitchFamily="18" charset="0"/>
                <a:cs typeface="Times New Roman" pitchFamily="18" charset="0"/>
              </a:rPr>
              <a:t>.</a:t>
            </a:r>
          </a:p>
          <a:p>
            <a:pPr indent="182563"/>
            <a:endParaRPr lang="ru-RU" sz="1200" dirty="0">
              <a:latin typeface="Times New Roman" pitchFamily="18" charset="0"/>
              <a:cs typeface="Times New Roman" pitchFamily="18" charset="0"/>
            </a:endParaRP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7 қаңтарға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6</a:t>
            </a:r>
            <a:r>
              <a:rPr lang="kk-KZ" sz="1200" b="1" dirty="0">
                <a:solidFill>
                  <a:srgbClr val="000000"/>
                </a:solidFill>
                <a:latin typeface="Times New Roman" panose="02020603050405020304" pitchFamily="18" charset="0"/>
                <a:cs typeface="Times New Roman" panose="02020603050405020304" pitchFamily="18" charset="0"/>
              </a:rPr>
              <a:t> қаңтар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7</a:t>
            </a:r>
            <a:r>
              <a:rPr lang="kk-KZ" sz="1200" b="1" dirty="0">
                <a:solidFill>
                  <a:srgbClr val="000000"/>
                </a:solidFill>
                <a:latin typeface="Times New Roman" panose="02020603050405020304" pitchFamily="18" charset="0"/>
                <a:cs typeface="Times New Roman" panose="02020603050405020304" pitchFamily="18" charset="0"/>
              </a:rPr>
              <a:t> қаңтар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r>
              <a:rPr lang="ru-RU" sz="1200" dirty="0" err="1">
                <a:latin typeface="Times New Roman" pitchFamily="18" charset="0"/>
                <a:cs typeface="Times New Roman" pitchFamily="18" charset="0"/>
              </a:rPr>
              <a:t>Қар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Оңтүстіктен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оңтүстік-шығыстан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3-8 м/с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13-15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p:txBody>
      </p:sp>
      <p:sp>
        <p:nvSpPr>
          <p:cNvPr id="15" name="TextBox 13"/>
          <p:cNvSpPr txBox="1"/>
          <p:nvPr/>
        </p:nvSpPr>
        <p:spPr>
          <a:xfrm>
            <a:off x="4953000" y="501317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3769117"/>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6</a:t>
            </a:r>
            <a:r>
              <a:rPr lang="kk-KZ" sz="1200" dirty="0" smtClean="0">
                <a:solidFill>
                  <a:schemeClr val="tx1"/>
                </a:solidFill>
                <a:latin typeface="Times New Roman" panose="02020603050405020304" pitchFamily="18" charset="0"/>
                <a:cs typeface="Times New Roman" panose="02020603050405020304" pitchFamily="18" charset="0"/>
              </a:rPr>
              <a:t>, 7 </a:t>
            </a:r>
            <a:r>
              <a:rPr lang="ru-RU" sz="1200" dirty="0" err="1">
                <a:solidFill>
                  <a:schemeClr val="tx1"/>
                </a:solidFill>
                <a:latin typeface="Times New Roman" panose="02020603050405020304" pitchFamily="18" charset="0"/>
                <a:cs typeface="Times New Roman" panose="02020603050405020304" pitchFamily="18" charset="0"/>
              </a:rPr>
              <a:t>қаңтарына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жиналуына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Қарағанды</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аэрологиялық</a:t>
            </a:r>
            <a:r>
              <a:rPr lang="ru-RU" sz="1200" dirty="0">
                <a:latin typeface="Times New Roman" panose="02020603050405020304" pitchFamily="18" charset="0"/>
                <a:cs typeface="Times New Roman" panose="02020603050405020304" pitchFamily="18" charset="0"/>
              </a:rPr>
              <a:t> станция ("</a:t>
            </a:r>
            <a:r>
              <a:rPr lang="ru-RU" sz="1200" dirty="0" err="1">
                <a:latin typeface="Times New Roman" panose="02020603050405020304" pitchFamily="18" charset="0"/>
                <a:cs typeface="Times New Roman" panose="02020603050405020304" pitchFamily="18" charset="0"/>
              </a:rPr>
              <a:t>қалалық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әуежай</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kk-KZ" sz="1200" dirty="0" smtClean="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Ленин көшесі мен Бұқар Жырау 1 даңғылының </a:t>
            </a:r>
            <a:r>
              <a:rPr lang="kk-KZ" sz="1200" dirty="0" smtClean="0">
                <a:latin typeface="Times New Roman" panose="02020603050405020304" pitchFamily="18" charset="0"/>
                <a:cs typeface="Times New Roman" panose="02020603050405020304" pitchFamily="18" charset="0"/>
              </a:rPr>
              <a:t>қиылысы;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Бирюзов көшесі, 22 (Жаңа Майқұдық</a:t>
            </a:r>
            <a:r>
              <a:rPr lang="kk-KZ"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7 </a:t>
            </a:r>
            <a:r>
              <a:rPr lang="kk-KZ" sz="1200" dirty="0">
                <a:latin typeface="Times New Roman" panose="02020603050405020304" pitchFamily="18" charset="0"/>
                <a:cs typeface="Times New Roman" panose="02020603050405020304" pitchFamily="18" charset="0"/>
              </a:rPr>
              <a:t>бекет – Ермеков көшесі, </a:t>
            </a:r>
            <a:r>
              <a:rPr lang="kk-KZ" sz="1200" dirty="0" smtClean="0">
                <a:latin typeface="Times New Roman" panose="02020603050405020304" pitchFamily="18" charset="0"/>
                <a:cs typeface="Times New Roman" panose="02020603050405020304" pitchFamily="18" charset="0"/>
              </a:rPr>
              <a:t>116;</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5 </a:t>
            </a:r>
            <a:r>
              <a:rPr lang="kk-KZ" sz="1200" dirty="0">
                <a:latin typeface="Times New Roman" panose="02020603050405020304" pitchFamily="18" charset="0"/>
                <a:cs typeface="Times New Roman" panose="02020603050405020304" pitchFamily="18" charset="0"/>
              </a:rPr>
              <a:t>бекет – Мұқанов көшесі, </a:t>
            </a:r>
            <a:r>
              <a:rPr lang="kk-KZ" sz="1200" dirty="0" smtClean="0">
                <a:latin typeface="Times New Roman" panose="02020603050405020304" pitchFamily="18" charset="0"/>
                <a:cs typeface="Times New Roman" panose="02020603050405020304" pitchFamily="18" charset="0"/>
              </a:rPr>
              <a:t>57/3;</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6 </a:t>
            </a:r>
            <a:r>
              <a:rPr lang="kk-KZ" sz="1200" dirty="0">
                <a:latin typeface="Times New Roman" panose="02020603050405020304" pitchFamily="18" charset="0"/>
                <a:cs typeface="Times New Roman" panose="02020603050405020304" pitchFamily="18" charset="0"/>
              </a:rPr>
              <a:t>бекет – қалалық әкімдік (ескі әуежай ауданында</a:t>
            </a:r>
            <a:r>
              <a:rPr lang="kk-KZ"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8 </a:t>
            </a:r>
            <a:r>
              <a:rPr lang="kk-KZ" sz="1200" dirty="0">
                <a:latin typeface="Times New Roman" panose="02020603050405020304" pitchFamily="18" charset="0"/>
                <a:cs typeface="Times New Roman" panose="02020603050405020304" pitchFamily="18" charset="0"/>
              </a:rPr>
              <a:t>бекет – </a:t>
            </a:r>
            <a:r>
              <a:rPr lang="ru-RU" sz="1200" dirty="0" err="1">
                <a:latin typeface="Times New Roman" panose="02020603050405020304" pitchFamily="18" charset="0"/>
                <a:cs typeface="Times New Roman" panose="02020603050405020304" pitchFamily="18" charset="0"/>
              </a:rPr>
              <a:t>аурухана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5437" y="4543519"/>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81702" y="6263946"/>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2984870"/>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165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13022</TotalTime>
  <Words>547</Words>
  <Application>Microsoft Office PowerPoint</Application>
  <PresentationFormat>Лист A4 (210x297 мм)</PresentationFormat>
  <Paragraphs>75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Гулдана Жантилес</cp:lastModifiedBy>
  <cp:revision>2016</cp:revision>
  <cp:lastPrinted>2021-07-01T07:38:07Z</cp:lastPrinted>
  <dcterms:created xsi:type="dcterms:W3CDTF">2018-03-27T06:03:00Z</dcterms:created>
  <dcterms:modified xsi:type="dcterms:W3CDTF">2022-01-05T10:38:34Z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