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66" y="7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23507808"/>
              </p:ext>
            </p:extLst>
          </p:nvPr>
        </p:nvGraphicFramePr>
        <p:xfrm>
          <a:off x="307975" y="2588895"/>
          <a:ext cx="4465638" cy="214884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января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971600" y="2218447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5,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 января 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Темиртау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kk-KZ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517515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2757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72940" y="106016"/>
            <a:ext cx="49044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Темиртау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ря 2022 г. по 21 ч 5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Днем небольшой снег.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юго-западный 5-10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13-15,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10-12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января 2022 г.</a:t>
            </a:r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</a:t>
            </a:r>
            <a:r>
              <a:rPr lang="ru-RU" sz="1200" dirty="0" smtClean="0"/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южный, юго-восточный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5-10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18-20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6" y="332726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Димитрова, 212 и Степана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Рамзина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6-ой микрорайон Амангельды-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Темиртауская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3-а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Нұрмахамбет М.Б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12927</TotalTime>
  <Words>587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Мейирхан Нурмахамбет</cp:lastModifiedBy>
  <cp:revision>1960</cp:revision>
  <cp:lastPrinted>2021-07-01T03:56:27Z</cp:lastPrinted>
  <dcterms:created xsi:type="dcterms:W3CDTF">2018-03-27T06:03:00Z</dcterms:created>
  <dcterms:modified xsi:type="dcterms:W3CDTF">2022-01-04T08:17:35Z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