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97977659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04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7032" y="3598525"/>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46829305"/>
              </p:ext>
            </p:extLst>
          </p:nvPr>
        </p:nvGraphicFramePr>
        <p:xfrm>
          <a:off x="5003199" y="4005064"/>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8803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1534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8024" y="76724"/>
            <a:ext cx="4785503" cy="2492990"/>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smtClean="0">
                <a:latin typeface="Times New Roman" panose="02020603050405020304" pitchFamily="18" charset="0"/>
                <a:cs typeface="Times New Roman" panose="02020603050405020304" pitchFamily="18" charset="0"/>
              </a:rPr>
              <a:t>05 </a:t>
            </a:r>
            <a:r>
              <a:rPr lang="ru-RU" altLang="ru-RU" sz="1200" b="1" dirty="0" err="1" smtClean="0">
                <a:latin typeface="Times New Roman" panose="02020603050405020304" pitchFamily="18" charset="0"/>
                <a:cs typeface="Times New Roman" panose="02020603050405020304" pitchFamily="18" charset="0"/>
              </a:rPr>
              <a:t>қаңтарға арналған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a:latin typeface="Times New Roman" panose="02020603050405020304" pitchFamily="18" charset="0"/>
                <a:cs typeface="Times New Roman" panose="02020603050405020304" pitchFamily="18" charset="0"/>
              </a:rPr>
              <a:t>ж. </a:t>
            </a:r>
            <a:r>
              <a:rPr lang="kk-KZ" altLang="ru-RU" sz="1200" b="1" dirty="0">
                <a:latin typeface="Times New Roman" pitchFamily="18" charset="0"/>
                <a:cs typeface="Times New Roman" pitchFamily="18" charset="0"/>
              </a:rPr>
              <a:t>21 с. </a:t>
            </a:r>
            <a:r>
              <a:rPr lang="kk-KZ" altLang="ru-RU" sz="1200" b="1" dirty="0" smtClean="0">
                <a:latin typeface="Times New Roman" pitchFamily="18" charset="0"/>
                <a:cs typeface="Times New Roman" pitchFamily="18" charset="0"/>
              </a:rPr>
              <a:t>04 қаңтардан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 </a:t>
            </a:r>
            <a:r>
              <a:rPr lang="kk-KZ" altLang="ru-RU" sz="1200" b="1" dirty="0" smtClean="0">
                <a:latin typeface="Times New Roman" pitchFamily="18" charset="0"/>
                <a:cs typeface="Times New Roman" pitchFamily="18" charset="0"/>
              </a:rPr>
              <a:t>2022 ж. 05 қаңтарға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Көшпелі бұлтты, түннің бірінші жартысында жауын-шашын, жаңбыр басымырақ. Түнде және таңертең тұман. Оңтүстік-шығыстан жел соғады, </a:t>
            </a:r>
            <a:r>
              <a:rPr lang="kk-KZ" sz="1200" smtClean="0">
                <a:latin typeface="Times New Roman" pitchFamily="18" charset="0"/>
                <a:cs typeface="Times New Roman" pitchFamily="18" charset="0"/>
              </a:rPr>
              <a:t>күші 3-8 </a:t>
            </a:r>
            <a:r>
              <a:rPr lang="kk-KZ" sz="1200" dirty="0" smtClean="0">
                <a:latin typeface="Times New Roman" pitchFamily="18" charset="0"/>
                <a:cs typeface="Times New Roman" pitchFamily="18" charset="0"/>
              </a:rPr>
              <a:t>м/с. Ауа температурасы түнде 0-2, күндіз 7-9 градус жылы.</a:t>
            </a:r>
            <a:endParaRPr lang="ru-RU" sz="1200" dirty="0" smtClean="0">
              <a:latin typeface="Times New Roman" pitchFamily="18" charset="0"/>
              <a:cs typeface="Times New Roman" pitchFamily="18" charset="0"/>
            </a:endParaRPr>
          </a:p>
          <a:p>
            <a:pPr indent="182563" algn="ctr"/>
            <a:r>
              <a:rPr lang="ru-RU" sz="1200" dirty="0" smtClean="0">
                <a:latin typeface="Times New Roman" pitchFamily="18" charset="0"/>
                <a:cs typeface="Times New Roman" pitchFamily="18" charset="0"/>
              </a:rPr>
              <a:t> </a:t>
            </a:r>
          </a:p>
          <a:p>
            <a:pPr indent="182563" algn="ctr"/>
            <a:r>
              <a:rPr lang="ru-RU" sz="1200"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06</a:t>
            </a:r>
            <a:r>
              <a:rPr lang="kk-KZ" altLang="ru-RU" sz="1200" b="1" dirty="0" smtClean="0">
                <a:latin typeface="Times New Roman" pitchFamily="18" charset="0"/>
                <a:cs typeface="Times New Roman" pitchFamily="18" charset="0"/>
              </a:rPr>
              <a:t> қаңтарға</a:t>
            </a:r>
            <a:endParaRPr lang="kk-KZ" altLang="ru-RU" sz="1200" b="1" dirty="0">
              <a:latin typeface="Times New Roman" pitchFamily="18" charset="0"/>
              <a:cs typeface="Times New Roman" pitchFamily="18" charset="0"/>
            </a:endParaRPr>
          </a:p>
          <a:p>
            <a:pPr lvl="0" indent="182563" algn="ctr"/>
            <a:r>
              <a:rPr lang="kk-KZ" altLang="ru-RU" sz="1200" b="1" dirty="0" smtClean="0">
                <a:latin typeface="Times New Roman" pitchFamily="18" charset="0"/>
                <a:cs typeface="Times New Roman" pitchFamily="18" charset="0"/>
              </a:rPr>
              <a:t>2022 </a:t>
            </a:r>
            <a:r>
              <a:rPr lang="kk-KZ" altLang="ru-RU" sz="1200" b="1" dirty="0">
                <a:latin typeface="Times New Roman" pitchFamily="18" charset="0"/>
                <a:cs typeface="Times New Roman" pitchFamily="18" charset="0"/>
              </a:rPr>
              <a:t>ж. 21 сағ. </a:t>
            </a:r>
            <a:r>
              <a:rPr lang="kk-KZ" altLang="ru-RU" sz="1200" b="1" dirty="0" smtClean="0">
                <a:latin typeface="Times New Roman" pitchFamily="18" charset="0"/>
                <a:cs typeface="Times New Roman" pitchFamily="18" charset="0"/>
              </a:rPr>
              <a:t>05 қаңтардан 09 </a:t>
            </a:r>
            <a:r>
              <a:rPr lang="kk-KZ" altLang="ru-RU" sz="1200" b="1" dirty="0">
                <a:latin typeface="Times New Roman" pitchFamily="18" charset="0"/>
                <a:cs typeface="Times New Roman" pitchFamily="18" charset="0"/>
              </a:rPr>
              <a:t>сағ. </a:t>
            </a:r>
            <a:r>
              <a:rPr lang="ru-RU" sz="1200" b="1" dirty="0" smtClean="0">
                <a:latin typeface="Times New Roman" pitchFamily="18" charset="0"/>
                <a:cs typeface="Times New Roman" pitchFamily="18" charset="0"/>
              </a:rPr>
              <a:t>06</a:t>
            </a:r>
            <a:r>
              <a:rPr lang="kk-KZ" altLang="ru-RU" sz="1200" b="1" dirty="0" smtClean="0">
                <a:latin typeface="Times New Roman" pitchFamily="18" charset="0"/>
                <a:cs typeface="Times New Roman" pitchFamily="18" charset="0"/>
              </a:rPr>
              <a:t> қаңтарға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Көшпелі бұлтты, кей уақытта жауын-шашын </a:t>
            </a:r>
            <a:r>
              <a:rPr lang="ru-RU" sz="1200" dirty="0" smtClean="0">
                <a:latin typeface="Times New Roman" pitchFamily="18" charset="0"/>
                <a:cs typeface="Times New Roman" pitchFamily="18" charset="0"/>
              </a:rPr>
              <a:t>(</a:t>
            </a:r>
            <a:r>
              <a:rPr lang="ru-RU" sz="1200" dirty="0" err="1" smtClean="0">
                <a:latin typeface="Times New Roman" pitchFamily="18" charset="0"/>
                <a:cs typeface="Times New Roman" pitchFamily="18" charset="0"/>
              </a:rPr>
              <a:t>жа</a:t>
            </a:r>
            <a:r>
              <a:rPr lang="kk-KZ" sz="1200" dirty="0" smtClean="0">
                <a:latin typeface="Times New Roman" pitchFamily="18" charset="0"/>
                <a:cs typeface="Times New Roman" pitchFamily="18" charset="0"/>
              </a:rPr>
              <a:t>ң</a:t>
            </a:r>
            <a:r>
              <a:rPr lang="ru-RU" sz="1200" dirty="0" err="1" smtClean="0">
                <a:latin typeface="Times New Roman" pitchFamily="18" charset="0"/>
                <a:cs typeface="Times New Roman" pitchFamily="18" charset="0"/>
              </a:rPr>
              <a:t>быр</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қар</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тұман</a:t>
            </a:r>
            <a:r>
              <a:rPr lang="kk-KZ" sz="1200" dirty="0" smtClean="0">
                <a:latin typeface="Times New Roman" pitchFamily="18" charset="0"/>
                <a:cs typeface="Times New Roman" pitchFamily="18" charset="0"/>
              </a:rPr>
              <a:t>. Оңтүстік-батыстан жел </a:t>
            </a:r>
            <a:r>
              <a:rPr lang="kk-KZ" sz="1200" dirty="0">
                <a:latin typeface="Times New Roman" pitchFamily="18" charset="0"/>
                <a:cs typeface="Times New Roman" pitchFamily="18" charset="0"/>
              </a:rPr>
              <a:t>соғады, күші </a:t>
            </a:r>
            <a:r>
              <a:rPr lang="kk-KZ" sz="1200" dirty="0" smtClean="0">
                <a:latin typeface="Times New Roman" pitchFamily="18" charset="0"/>
                <a:cs typeface="Times New Roman" pitchFamily="18" charset="0"/>
              </a:rPr>
              <a:t>8-13 м/с</a:t>
            </a:r>
            <a:r>
              <a:rPr lang="kk-KZ"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түнде  </a:t>
            </a:r>
            <a:r>
              <a:rPr lang="ru-RU" sz="1200" dirty="0" smtClean="0">
                <a:latin typeface="Times New Roman" pitchFamily="18" charset="0"/>
                <a:cs typeface="Times New Roman" pitchFamily="18" charset="0"/>
              </a:rPr>
              <a:t>0-2 градус </a:t>
            </a:r>
            <a:r>
              <a:rPr lang="ru-RU" sz="1200" dirty="0" err="1" smtClean="0">
                <a:latin typeface="Times New Roman" pitchFamily="18" charset="0"/>
                <a:cs typeface="Times New Roman" pitchFamily="18" charset="0"/>
              </a:rPr>
              <a:t>жылы</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p:txBody>
      </p:sp>
      <p:sp>
        <p:nvSpPr>
          <p:cNvPr id="20" name="TextBox 13"/>
          <p:cNvSpPr txBox="1"/>
          <p:nvPr/>
        </p:nvSpPr>
        <p:spPr>
          <a:xfrm>
            <a:off x="5030690" y="324847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0690" y="257174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smtClean="0">
                <a:solidFill>
                  <a:schemeClr val="tx1"/>
                </a:solidFill>
                <a:latin typeface="Times New Roman" panose="02020603050405020304" pitchFamily="18" charset="0"/>
                <a:cs typeface="Times New Roman" panose="02020603050405020304" pitchFamily="18" charset="0"/>
              </a:rPr>
              <a:t>05 </a:t>
            </a:r>
            <a:r>
              <a:rPr lang="ru-RU" sz="1200" dirty="0" err="1" smtClean="0">
                <a:solidFill>
                  <a:schemeClr val="tx1"/>
                </a:solidFill>
                <a:latin typeface="Times New Roman" panose="02020603050405020304" pitchFamily="18" charset="0"/>
                <a:cs typeface="Times New Roman" panose="02020603050405020304" pitchFamily="18" charset="0"/>
              </a:rPr>
              <a:t>қаңтар</a:t>
            </a:r>
            <a:r>
              <a:rPr lang="ru-RU" sz="1200" dirty="0" smtClean="0">
                <a:solidFill>
                  <a:schemeClr val="tx1"/>
                </a:solidFill>
                <a:latin typeface="Times New Roman" panose="02020603050405020304" pitchFamily="18" charset="0"/>
                <a:cs typeface="Times New Roman" panose="02020603050405020304" pitchFamily="18" charset="0"/>
              </a:rPr>
              <a:t>, 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smtClean="0">
                <a:solidFill>
                  <a:schemeClr val="tx1"/>
                </a:solidFill>
                <a:latin typeface="Times New Roman" panose="02020603050405020304" pitchFamily="18" charset="0"/>
                <a:cs typeface="Times New Roman" panose="02020603050405020304" pitchFamily="18" charset="0"/>
              </a:rPr>
              <a:t>06 </a:t>
            </a:r>
            <a:r>
              <a:rPr lang="ru-RU" sz="1200" dirty="0" err="1" smtClean="0">
                <a:solidFill>
                  <a:schemeClr val="tx1"/>
                </a:solidFill>
                <a:latin typeface="Times New Roman" panose="02020603050405020304" pitchFamily="18" charset="0"/>
                <a:cs typeface="Times New Roman" panose="02020603050405020304" pitchFamily="18" charset="0"/>
              </a:rPr>
              <a:t>қаңтарға қараған </a:t>
            </a:r>
            <a:r>
              <a:rPr lang="ru-RU" sz="1200" dirty="0" err="1">
                <a:solidFill>
                  <a:schemeClr val="tx1"/>
                </a:solidFill>
                <a:latin typeface="Times New Roman" panose="02020603050405020304" pitchFamily="18" charset="0"/>
                <a:cs typeface="Times New Roman" panose="02020603050405020304" pitchFamily="18" charset="0"/>
              </a:rPr>
              <a:t>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алаңы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5-ш / қ </a:t>
            </a:r>
            <a:r>
              <a:rPr lang="ru-RU" altLang="ru-RU" sz="1200" dirty="0" smtClean="0">
                <a:solidFill>
                  <a:srgbClr val="000000"/>
                </a:solidFill>
                <a:latin typeface="Times New Roman" panose="02020603050405020304" pitchFamily="18" charset="0"/>
                <a:cs typeface="Times New Roman" panose="02020603050405020304" pitchFamily="18" charset="0"/>
              </a:rPr>
              <a:t>Самал-3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smtClean="0">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804672"/>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12884</TotalTime>
  <Words>599</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2061</cp:revision>
  <cp:lastPrinted>2021-07-01T03:56:27Z</cp:lastPrinted>
  <dcterms:created xsi:type="dcterms:W3CDTF">2018-03-27T06:03:00Z</dcterms:created>
  <dcterms:modified xsi:type="dcterms:W3CDTF">2022-01-04T08:22:23Z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