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75" d="100"/>
          <a:sy n="75" d="100"/>
        </p:scale>
        <p:origin x="66" y="762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Талдыкорган</a:t>
                      </a:r>
                      <a:endParaRPr lang="en-US" altLang="x-none" sz="1200" b="1" i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349119735"/>
              </p:ext>
            </p:extLst>
          </p:nvPr>
        </p:nvGraphicFramePr>
        <p:xfrm>
          <a:off x="307975" y="2493653"/>
          <a:ext cx="4465638" cy="193548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8554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Талдыкорган</a:t>
                      </a:r>
                      <a:endParaRPr lang="en-US" altLang="x-none" sz="1400" b="1" i="1" dirty="0" smtClean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04 января 2022 года</a:t>
                      </a:r>
                      <a:endParaRPr lang="zh-CN" altLang="x-none" sz="1200" b="1" i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2999" y="3746235"/>
            <a:ext cx="4808538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Талдыкорган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04</a:t>
            </a:r>
            <a:r>
              <a:rPr lang="kk-KZ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янва</a:t>
            </a:r>
            <a:r>
              <a:rPr lang="ru-RU" altLang="ru-RU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ря</a:t>
            </a:r>
            <a:r>
              <a:rPr lang="ru-RU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2022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1110952"/>
              </p:ext>
            </p:extLst>
          </p:nvPr>
        </p:nvGraphicFramePr>
        <p:xfrm>
          <a:off x="5051200" y="4253403"/>
          <a:ext cx="4637064" cy="225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4317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23582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29165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237439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398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2,5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398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5785236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2826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151094">
                <a:tc>
                  <a:txBody>
                    <a:bodyPr/>
                    <a:lstStyle/>
                    <a:p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  <a:endParaRPr lang="kk-KZ" sz="100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52999" y="79402"/>
            <a:ext cx="480853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Талдыкорган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05 января</a:t>
            </a:r>
            <a:endParaRPr lang="ru-RU" alt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21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ч.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04 января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21 ч.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05 </a:t>
            </a:r>
            <a:r>
              <a:rPr lang="ru-RU" alt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января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г.</a:t>
            </a:r>
            <a:endParaRPr lang="en-US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Облачно, утром и днем небольшие осадки (дождь</a:t>
            </a:r>
            <a:r>
              <a:rPr lang="kk-KZ" sz="1200" dirty="0" smtClean="0">
                <a:latin typeface="Times New Roman" pitchFamily="18" charset="0"/>
                <a:cs typeface="Times New Roman" pitchFamily="18" charset="0"/>
              </a:rPr>
              <a:t>, снег)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. Ветер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юго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kk-KZ" sz="1200" dirty="0" smtClean="0">
                <a:latin typeface="Times New Roman" pitchFamily="18" charset="0"/>
                <a:cs typeface="Times New Roman" pitchFamily="18" charset="0"/>
              </a:rPr>
              <a:t>запад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ный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2-7 м/с. Температура воздуха ночью около 0 градусов, днем 3-5 тепла.</a:t>
            </a:r>
          </a:p>
          <a:p>
            <a:pPr algn="ctr"/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06 января</a:t>
            </a:r>
          </a:p>
          <a:p>
            <a:pPr lvl="0" indent="185738" algn="ctr"/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21 ч. 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05 </a:t>
            </a:r>
            <a:r>
              <a:rPr lang="ru-RU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января 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09 ч. 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06 января 2022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г</a:t>
            </a:r>
          </a:p>
          <a:p>
            <a:pPr lvl="0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Переменная облачность, без осадков. Ветер юго-восточный 2-7 м/с. Температура воздуха 0-2 мороза. 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3"/>
          <p:cNvSpPr txBox="1"/>
          <p:nvPr/>
        </p:nvSpPr>
        <p:spPr>
          <a:xfrm>
            <a:off x="5029647" y="3183028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1, 2, 3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степени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НМУ отсутствует</a:t>
            </a: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13"/>
          <p:cNvSpPr txBox="1"/>
          <p:nvPr/>
        </p:nvSpPr>
        <p:spPr>
          <a:xfrm>
            <a:off x="5028962" y="2076031"/>
            <a:ext cx="4681537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05 </a:t>
            </a:r>
            <a:r>
              <a:rPr lang="ru-RU" alt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января</a:t>
            </a:r>
            <a:r>
              <a:rPr lang="en-US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</a:t>
            </a:r>
            <a:r>
              <a:rPr lang="kk-KZ" altLang="en-US" sz="12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06</a:t>
            </a:r>
            <a:r>
              <a:rPr lang="ru-RU" altLang="en-US" sz="12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</a:t>
            </a:r>
            <a:r>
              <a:rPr lang="ru-RU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января 2022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года метеорологические условия будут способствовать </a:t>
            </a:r>
            <a:r>
              <a:rPr lang="ru-RU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рассеиванию загрязняющих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</a:t>
            </a:r>
            <a:r>
              <a:rPr lang="ru-RU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пониженный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уровень  загрязнения воздуха.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128588" y="4582057"/>
            <a:ext cx="4870159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Талдыкорган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2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ул. Гагарина, 216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Конаева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32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52999" y="70712"/>
            <a:ext cx="4824413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07817" y="4412527"/>
            <a:ext cx="4294957" cy="1739588"/>
            <a:chOff x="523875" y="3990378"/>
            <a:chExt cx="4294957" cy="1907967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215069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27819" y="3990378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95744" y="6099411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Нұрмахамбет М.Б</a:t>
            </a:r>
            <a:r>
              <a:rPr lang="kk-KZ" altLang="ru-RU" sz="1200" b="1" i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907533192"/>
              </p:ext>
            </p:extLst>
          </p:nvPr>
        </p:nvGraphicFramePr>
        <p:xfrm>
          <a:off x="4997911" y="532675"/>
          <a:ext cx="4704359" cy="81534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0,08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0,08 </a:t>
                      </a: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≤ Р &lt;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0,24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0,24 </a:t>
                      </a: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≤ Р &lt;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53000" y="1341760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66465" y="2172757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4008680492"/>
              </p:ext>
            </p:extLst>
          </p:nvPr>
        </p:nvGraphicFramePr>
        <p:xfrm>
          <a:off x="5017189" y="2434239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  <a:endParaRPr lang="ru-RU" sz="9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</a:t>
                      </a:r>
                      <a:r>
                        <a:rPr lang="ru-RU" sz="9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  <a:endParaRPr lang="ru-RU" sz="9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6466" y="4659938"/>
            <a:ext cx="47861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12771</TotalTime>
  <Words>572</Words>
  <Application>Microsoft Office PowerPoint</Application>
  <PresentationFormat>Лист A4 (210x297 мм)</PresentationFormat>
  <Paragraphs>101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宋体</vt:lpstr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Мейирхан Нурмахамбет</cp:lastModifiedBy>
  <cp:revision>2007</cp:revision>
  <cp:lastPrinted>2021-07-01T03:56:27Z</cp:lastPrinted>
  <dcterms:created xsi:type="dcterms:W3CDTF">2018-03-27T06:03:00Z</dcterms:created>
  <dcterms:modified xsi:type="dcterms:W3CDTF">2022-01-04T08:14:54Z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