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smtClean="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285838624"/>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4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Қарағанды қаласы бойынша</a:t>
            </a:r>
          </a:p>
          <a:p>
            <a:pPr lvl="0" algn="ctr"/>
            <a:r>
              <a:rPr lang="kk-KZ" sz="1200" b="1" dirty="0" smtClean="0">
                <a:solidFill>
                  <a:srgbClr val="000000"/>
                </a:solidFill>
                <a:latin typeface="Times New Roman" panose="02020603050405020304" pitchFamily="18" charset="0"/>
                <a:cs typeface="Times New Roman" panose="02020603050405020304" pitchFamily="18" charset="0"/>
              </a:rPr>
              <a:t>5 </a:t>
            </a:r>
            <a:r>
              <a:rPr lang="kk-KZ" sz="1200" b="1" dirty="0">
                <a:solidFill>
                  <a:srgbClr val="000000"/>
                </a:solidFill>
                <a:latin typeface="Times New Roman" panose="02020603050405020304" pitchFamily="18" charset="0"/>
                <a:cs typeface="Times New Roman" panose="02020603050405020304" pitchFamily="18" charset="0"/>
              </a:rPr>
              <a:t>қаңтар</a:t>
            </a:r>
            <a:r>
              <a:rPr lang="kk-KZ" altLang="ru-RU" sz="1200" b="1" dirty="0">
                <a:solidFill>
                  <a:srgbClr val="000000"/>
                </a:solidFill>
                <a:latin typeface="Times New Roman" panose="02020603050405020304" pitchFamily="18" charset="0"/>
                <a:cs typeface="Times New Roman" panose="02020603050405020304" pitchFamily="18" charset="0"/>
              </a:rPr>
              <a:t>ға арналған ауа-райы болжамы</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4</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21-ден 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5</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21-ге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r>
              <a:rPr lang="ru-RU" altLang="ru-RU" sz="1200" b="1" dirty="0">
                <a:solidFill>
                  <a:srgbClr val="000000"/>
                </a:solidFill>
                <a:latin typeface="Times New Roman" panose="02020603050405020304" pitchFamily="18" charset="0"/>
                <a:cs typeface="Times New Roman" panose="02020603050405020304" pitchFamily="18" charset="0"/>
              </a:rPr>
              <a:t>.</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a:solidFill>
                  <a:srgbClr val="000000"/>
                </a:solidFill>
                <a:latin typeface="Times New Roman" panose="02020603050405020304" pitchFamily="18" charset="0"/>
                <a:cs typeface="Times New Roman" panose="02020603050405020304" pitchFamily="18" charset="0"/>
              </a:rPr>
              <a:t> </a:t>
            </a:r>
          </a:p>
          <a:p>
            <a:pPr indent="182563"/>
            <a:r>
              <a:rPr lang="ru-RU" sz="1200" dirty="0" err="1">
                <a:latin typeface="Times New Roman" pitchFamily="18" charset="0"/>
                <a:cs typeface="Times New Roman" pitchFamily="18" charset="0"/>
              </a:rPr>
              <a:t>Күндіз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аздаған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қар</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Оңтүстік-батыстан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5-10 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10-12, </a:t>
            </a:r>
            <a:r>
              <a:rPr lang="ru-RU" sz="1200" dirty="0" err="1">
                <a:latin typeface="Times New Roman" pitchFamily="18" charset="0"/>
                <a:cs typeface="Times New Roman" pitchFamily="18" charset="0"/>
              </a:rPr>
              <a:t>күндіз</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8-10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a:p>
            <a:pPr indent="182563" algn="ctr"/>
            <a:r>
              <a:rPr lang="kk-KZ" altLang="ru-RU" sz="1200" b="1" dirty="0" smtClean="0">
                <a:solidFill>
                  <a:srgbClr val="000000"/>
                </a:solidFill>
                <a:latin typeface="Times New Roman" panose="02020603050405020304" pitchFamily="18" charset="0"/>
                <a:cs typeface="Times New Roman" panose="02020603050405020304" pitchFamily="18" charset="0"/>
              </a:rPr>
              <a:t>6 </a:t>
            </a:r>
            <a:r>
              <a:rPr lang="kk-KZ" altLang="ru-RU" sz="1200" b="1" dirty="0">
                <a:solidFill>
                  <a:srgbClr val="000000"/>
                </a:solidFill>
                <a:latin typeface="Times New Roman" panose="02020603050405020304" pitchFamily="18" charset="0"/>
                <a:cs typeface="Times New Roman" panose="02020603050405020304" pitchFamily="18" charset="0"/>
              </a:rPr>
              <a:t>қаңтарға </a:t>
            </a: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endParaRPr lang="ru-RU" sz="1200" dirty="0">
              <a:latin typeface="Times New Roman" pitchFamily="18" charset="0"/>
              <a:cs typeface="Times New Roman"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a:t>
            </a:r>
            <a:r>
              <a:rPr lang="ru-RU" sz="1200" b="1" dirty="0" smtClean="0">
                <a:solidFill>
                  <a:srgbClr val="000000"/>
                </a:solidFill>
                <a:latin typeface="Times New Roman" panose="02020603050405020304" pitchFamily="18" charset="0"/>
                <a:cs typeface="Times New Roman" panose="02020603050405020304" pitchFamily="18" charset="0"/>
              </a:rPr>
              <a:t>5</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smtClean="0">
                <a:solidFill>
                  <a:srgbClr val="000000"/>
                </a:solidFill>
                <a:latin typeface="Times New Roman" panose="02020603050405020304" pitchFamily="18" charset="0"/>
                <a:cs typeface="Times New Roman" panose="02020603050405020304" pitchFamily="18" charset="0"/>
              </a:rPr>
              <a:t>6</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dirty="0">
              <a:latin typeface="Times New Roman" pitchFamily="18" charset="0"/>
              <a:cs typeface="Times New Roman" pitchFamily="18" charset="0"/>
            </a:endParaRPr>
          </a:p>
          <a:p>
            <a:pPr indent="182563"/>
            <a:r>
              <a:rPr lang="ru-RU" sz="1200" dirty="0" err="1">
                <a:latin typeface="Times New Roman" pitchFamily="18" charset="0"/>
                <a:cs typeface="Times New Roman" pitchFamily="18" charset="0"/>
              </a:rPr>
              <a:t>Жауын-шашынсыз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Оңтүстіктен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оңтүстік-шығыстан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5-10 м/с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16-18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54804415"/>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600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603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1697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12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85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a:t>
            </a:r>
            <a:r>
              <a:rPr lang="ru-RU" altLang="ru-RU" sz="1200" b="1" smtClean="0">
                <a:latin typeface="Times New Roman" panose="02020603050405020304" pitchFamily="18" charset="0"/>
                <a:cs typeface="Times New Roman" panose="02020603050405020304" pitchFamily="18" charset="0"/>
              </a:rPr>
              <a:t>4</a:t>
            </a:r>
            <a:r>
              <a:rPr lang="ru-RU" sz="1200" b="1"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Қарағанды</a:t>
            </a:r>
            <a:r>
              <a:rPr lang="ru-RU" altLang="ru-RU" sz="1200" b="1" dirty="0" smtClean="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5" name="TextBox 13"/>
          <p:cNvSpPr txBox="1"/>
          <p:nvPr/>
        </p:nvSpPr>
        <p:spPr>
          <a:xfrm>
            <a:off x="4992566" y="332701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02651" y="2276012"/>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5</a:t>
            </a:r>
            <a:r>
              <a:rPr lang="kk-KZ" sz="1200" dirty="0" smtClean="0">
                <a:solidFill>
                  <a:schemeClr val="tx1"/>
                </a:solidFill>
                <a:latin typeface="Times New Roman" panose="02020603050405020304" pitchFamily="18" charset="0"/>
                <a:cs typeface="Times New Roman" panose="02020603050405020304" pitchFamily="18" charset="0"/>
              </a:rPr>
              <a:t>, 6 </a:t>
            </a:r>
            <a:r>
              <a:rPr lang="ru-RU" sz="1200" dirty="0" err="1">
                <a:solidFill>
                  <a:schemeClr val="tx1"/>
                </a:solidFill>
                <a:latin typeface="Times New Roman" panose="02020603050405020304" pitchFamily="18" charset="0"/>
                <a:cs typeface="Times New Roman" panose="02020603050405020304" pitchFamily="18" charset="0"/>
              </a:rPr>
              <a:t>қаңтарына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төмендейді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күтілед</a:t>
            </a:r>
            <a:r>
              <a:rPr lang="kk-KZ" sz="1200" dirty="0">
                <a:solidFill>
                  <a:schemeClr val="tx1"/>
                </a:solidFill>
                <a:latin typeface="Times New Roman" panose="02020603050405020304" pitchFamily="18" charset="0"/>
                <a:cs typeface="Times New Roman" panose="02020603050405020304" pitchFamily="18" charset="0"/>
              </a:rPr>
              <a:t>і</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smtClean="0">
                <a:solidFill>
                  <a:srgbClr val="000000"/>
                </a:solidFill>
                <a:latin typeface="Times New Roman" panose="02020603050405020304" pitchFamily="18" charset="0"/>
                <a:cs typeface="Times New Roman" panose="02020603050405020304" pitchFamily="18" charset="0"/>
              </a:rPr>
              <a:t>Қарағанды</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аэрологиялық</a:t>
            </a:r>
            <a:r>
              <a:rPr lang="ru-RU" sz="1200" dirty="0">
                <a:latin typeface="Times New Roman" panose="02020603050405020304" pitchFamily="18" charset="0"/>
                <a:cs typeface="Times New Roman" panose="02020603050405020304" pitchFamily="18" charset="0"/>
              </a:rPr>
              <a:t> станция ("</a:t>
            </a:r>
            <a:r>
              <a:rPr lang="ru-RU" sz="1200" dirty="0" err="1">
                <a:latin typeface="Times New Roman" panose="02020603050405020304" pitchFamily="18" charset="0"/>
                <a:cs typeface="Times New Roman" panose="02020603050405020304" pitchFamily="18" charset="0"/>
              </a:rPr>
              <a:t>қалалық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әуежай</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smtClean="0">
                <a:latin typeface="Times New Roman" panose="02020603050405020304" pitchFamily="18" charset="0"/>
                <a:cs typeface="Times New Roman" panose="02020603050405020304" pitchFamily="18" charset="0"/>
              </a:rPr>
              <a:t>);</a:t>
            </a:r>
            <a:endParaRPr lang="kk-KZ" sz="1200" dirty="0" smtClean="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3 </a:t>
            </a:r>
            <a:r>
              <a:rPr lang="kk-KZ" sz="1200" dirty="0">
                <a:latin typeface="Times New Roman" panose="02020603050405020304" pitchFamily="18" charset="0"/>
                <a:cs typeface="Times New Roman" panose="02020603050405020304" pitchFamily="18" charset="0"/>
              </a:rPr>
              <a:t>бекет – Ленин көшесі мен Бұқар Жырау 1 даңғылының </a:t>
            </a:r>
            <a:r>
              <a:rPr lang="kk-KZ" sz="1200" dirty="0" smtClean="0">
                <a:latin typeface="Times New Roman" panose="02020603050405020304" pitchFamily="18" charset="0"/>
                <a:cs typeface="Times New Roman" panose="02020603050405020304" pitchFamily="18" charset="0"/>
              </a:rPr>
              <a:t>қиылысы;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4 </a:t>
            </a:r>
            <a:r>
              <a:rPr lang="kk-KZ" sz="1200" dirty="0">
                <a:latin typeface="Times New Roman" panose="02020603050405020304" pitchFamily="18" charset="0"/>
                <a:cs typeface="Times New Roman" panose="02020603050405020304" pitchFamily="18" charset="0"/>
              </a:rPr>
              <a:t>бекет – Бирюзов көшесі, 22 (Жаңа Майқұдық</a:t>
            </a:r>
            <a:r>
              <a:rPr lang="kk-KZ"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7 </a:t>
            </a:r>
            <a:r>
              <a:rPr lang="kk-KZ" sz="1200" dirty="0">
                <a:latin typeface="Times New Roman" panose="02020603050405020304" pitchFamily="18" charset="0"/>
                <a:cs typeface="Times New Roman" panose="02020603050405020304" pitchFamily="18" charset="0"/>
              </a:rPr>
              <a:t>бекет – Ермеков көшесі, </a:t>
            </a:r>
            <a:r>
              <a:rPr lang="kk-KZ" sz="1200" dirty="0" smtClean="0">
                <a:latin typeface="Times New Roman" panose="02020603050405020304" pitchFamily="18" charset="0"/>
                <a:cs typeface="Times New Roman" panose="02020603050405020304" pitchFamily="18" charset="0"/>
              </a:rPr>
              <a:t>116;</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5 </a:t>
            </a:r>
            <a:r>
              <a:rPr lang="kk-KZ" sz="1200" dirty="0">
                <a:latin typeface="Times New Roman" panose="02020603050405020304" pitchFamily="18" charset="0"/>
                <a:cs typeface="Times New Roman" panose="02020603050405020304" pitchFamily="18" charset="0"/>
              </a:rPr>
              <a:t>бекет – Мұқанов көшесі, </a:t>
            </a:r>
            <a:r>
              <a:rPr lang="kk-KZ" sz="1200" dirty="0" smtClean="0">
                <a:latin typeface="Times New Roman" panose="02020603050405020304" pitchFamily="18" charset="0"/>
                <a:cs typeface="Times New Roman" panose="02020603050405020304" pitchFamily="18" charset="0"/>
              </a:rPr>
              <a:t>57/3;</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6 </a:t>
            </a:r>
            <a:r>
              <a:rPr lang="kk-KZ" sz="1200" dirty="0">
                <a:latin typeface="Times New Roman" panose="02020603050405020304" pitchFamily="18" charset="0"/>
                <a:cs typeface="Times New Roman" panose="02020603050405020304" pitchFamily="18" charset="0"/>
              </a:rPr>
              <a:t>бекет – қалалық әкімдік (ескі әуежай ауданында</a:t>
            </a:r>
            <a:r>
              <a:rPr lang="kk-KZ"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8 </a:t>
            </a:r>
            <a:r>
              <a:rPr lang="kk-KZ" sz="1200" dirty="0">
                <a:latin typeface="Times New Roman" panose="02020603050405020304" pitchFamily="18" charset="0"/>
                <a:cs typeface="Times New Roman" panose="02020603050405020304" pitchFamily="18" charset="0"/>
              </a:rPr>
              <a:t>бекет – </a:t>
            </a:r>
            <a:r>
              <a:rPr lang="ru-RU" sz="1200" dirty="0" err="1">
                <a:latin typeface="Times New Roman" panose="02020603050405020304" pitchFamily="18" charset="0"/>
                <a:cs typeface="Times New Roman" panose="02020603050405020304" pitchFamily="18" charset="0"/>
              </a:rPr>
              <a:t>аурухана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smtClean="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76312"/>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13016</TotalTime>
  <Words>615</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2014</cp:revision>
  <cp:lastPrinted>2021-07-01T07:38:07Z</cp:lastPrinted>
  <dcterms:created xsi:type="dcterms:W3CDTF">2018-03-27T06:03:00Z</dcterms:created>
  <dcterms:modified xsi:type="dcterms:W3CDTF">2022-01-04T08:01:40Z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