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5" d="100"/>
          <a:sy n="75" d="100"/>
        </p:scale>
        <p:origin x="66" y="76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200" b="1" i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г. Шымкент</a:t>
                      </a: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897570733"/>
              </p:ext>
            </p:extLst>
          </p:nvPr>
        </p:nvGraphicFramePr>
        <p:xfrm>
          <a:off x="307975" y="2588895"/>
          <a:ext cx="4465638" cy="19354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400" b="1" i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г. Шымкент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января 2022 года</a:t>
                      </a:r>
                      <a:endParaRPr lang="zh-CN" altLang="x-none" sz="12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25120" y="2206281"/>
            <a:ext cx="4680169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05 января</a:t>
            </a:r>
            <a:r>
              <a:rPr lang="en-US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06 января 2022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года метеорологические условия будут способствовать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рассеиванию загрязняющих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пониженный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2999" y="3594160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Шымкент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4 янва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ря 2022 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года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1637662"/>
              </p:ext>
            </p:extLst>
          </p:nvPr>
        </p:nvGraphicFramePr>
        <p:xfrm>
          <a:off x="5045567" y="4035427"/>
          <a:ext cx="4645722" cy="24991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76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62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18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6185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68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1534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2999" y="85093"/>
            <a:ext cx="4824413" cy="2539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Шымкент</a:t>
            </a:r>
          </a:p>
          <a:p>
            <a:pPr lvl="0" algn="ctr"/>
            <a:r>
              <a:rPr lang="ru-RU" alt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sz="13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05 января</a:t>
            </a:r>
            <a:endParaRPr lang="ru-RU" altLang="ru-RU" sz="13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3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04 января 2022 г. </a:t>
            </a:r>
            <a:r>
              <a:rPr lang="ru-RU" sz="13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</a:t>
            </a:r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21 ч.  </a:t>
            </a:r>
            <a:r>
              <a:rPr lang="ru-RU" sz="13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05 января 2022 </a:t>
            </a:r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г.</a:t>
            </a:r>
            <a:r>
              <a:rPr lang="ru-RU" sz="13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     П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еременная облачность, в первой половине ночи осадки, преимущественно дождь. Ночью и утром туман. Ветер юго-восточный 3-8 м/с. Температура воздуха ночью 0-2, днем 7-9 тепла. </a:t>
            </a:r>
            <a:endParaRPr lang="ru-RU" sz="12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06 января</a:t>
            </a: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с 21 ч. 05 января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  <a:sym typeface="+mn-ea"/>
              </a:rPr>
              <a:t>2021 г. по 09 ч. 06 января 2022 г.</a:t>
            </a:r>
            <a:endParaRPr lang="kk-KZ" sz="1200" b="1" dirty="0" smtClean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algn="just"/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    Переменная облачность, временами осадки (преимущественно дождь), туман. Ветер юго-западный 8-13 м/с. Температура воздуха ночью 0-2 тепла.</a:t>
            </a:r>
          </a:p>
          <a:p>
            <a:pPr algn="just"/>
            <a:endParaRPr lang="ru-RU" sz="12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25120" y="3274101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1, 2, 3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степени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НМУ отсутствует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8" y="4587619"/>
            <a:ext cx="4824412" cy="160659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Шымкент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6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lvl="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1 – пр. Абая, 23</a:t>
            </a:r>
          </a:p>
          <a:p>
            <a:pPr lvl="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2 – пл.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Ордабасы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marL="228600" indent="-22860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3 – ул.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Алдиярова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б/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(АО «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Шымкентцемент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»)</a:t>
            </a:r>
          </a:p>
          <a:p>
            <a:pPr marL="228600" indent="-22860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8 – ул.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Сайрамская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198 (ЗАО «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Пивзавод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»).</a:t>
            </a:r>
            <a:r>
              <a:rPr lang="kk-KZ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28600" indent="-228600"/>
            <a:r>
              <a:rPr lang="kk-KZ" alt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№5 –м/р Самал-3</a:t>
            </a:r>
          </a:p>
          <a:p>
            <a:pPr marL="228600" indent="-228600" fontAlgn="auto">
              <a:spcBef>
                <a:spcPct val="20000"/>
              </a:spcBef>
              <a:spcAft>
                <a:spcPts val="0"/>
              </a:spcAft>
              <a:tabLst>
                <a:tab pos="5257800" algn="l"/>
              </a:tabLst>
              <a:defRPr/>
            </a:pPr>
            <a:r>
              <a:rPr lang="kk-KZ" alt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№6 –м/р  Нурсат  ул.Назарбекова </a:t>
            </a:r>
            <a:r>
              <a:rPr lang="kk-KZ" alt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б/н</a:t>
            </a:r>
            <a:endParaRPr lang="kk-KZ" altLang="ru-RU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40135" y="86189"/>
            <a:ext cx="4837277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01429" y="4511952"/>
            <a:ext cx="4298660" cy="988277"/>
            <a:chOff x="523874" y="4033039"/>
            <a:chExt cx="4298660" cy="1083935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523874" y="4239300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11/1</a:t>
              </a:r>
              <a:endParaRPr lang="ru-RU" altLang="ru-RU" sz="10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33039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77516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Нұрмахамбет М.Б</a:t>
            </a:r>
            <a:r>
              <a:rPr lang="kk-KZ" altLang="ru-RU" sz="12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4161119798"/>
              </p:ext>
            </p:extLst>
          </p:nvPr>
        </p:nvGraphicFramePr>
        <p:xfrm>
          <a:off x="5002403" y="548152"/>
          <a:ext cx="4704359" cy="81534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0,37 </a:t>
                      </a: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≤ Р &lt;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0,46 </a:t>
                      </a: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≤ Р &lt;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58237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55414" y="2189234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2617784133"/>
              </p:ext>
            </p:extLst>
          </p:nvPr>
        </p:nvGraphicFramePr>
        <p:xfrm>
          <a:off x="5017189" y="245257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</a:t>
                      </a: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9916621"/>
              </p:ext>
            </p:extLst>
          </p:nvPr>
        </p:nvGraphicFramePr>
        <p:xfrm>
          <a:off x="5181924" y="5401621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</a:t>
                      </a:r>
                      <a:r>
                        <a:rPr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79-83-3</a:t>
                      </a:r>
                      <a:r>
                        <a:rPr lang="ru-RU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/>
                        </a:rPr>
                        <a:t>info@meteo.kz</a:t>
                      </a:r>
                      <a:endParaRPr lang="en-US" altLang="x-none" sz="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</a:t>
                      </a:r>
                      <a:r>
                        <a:rPr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79-83-</a:t>
                      </a:r>
                      <a:r>
                        <a:rPr lang="ru-RU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79-83-</a:t>
                      </a:r>
                      <a:r>
                        <a:rPr lang="ru-RU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/>
                        </a:rPr>
                        <a:t>rse.kazhydromet@gmail.com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12701</TotalTime>
  <Words>624</Words>
  <Application>Microsoft Office PowerPoint</Application>
  <PresentationFormat>Лист A4 (210x297 мм)</PresentationFormat>
  <Paragraphs>108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宋体</vt:lpstr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Мейирхан Нурмахамбет</cp:lastModifiedBy>
  <cp:revision>1993</cp:revision>
  <cp:lastPrinted>2021-07-01T03:56:27Z</cp:lastPrinted>
  <dcterms:created xsi:type="dcterms:W3CDTF">2018-03-27T06:03:00Z</dcterms:created>
  <dcterms:modified xsi:type="dcterms:W3CDTF">2022-01-04T08:22:36Z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