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25396282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722876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78116"/>
            <a:ext cx="48402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января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05 января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Без осадков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Ветер юго-западный 9-14 м/с. Температура воздуха ночью и </a:t>
            </a:r>
            <a:r>
              <a:rPr lang="kk-KZ" sz="1100">
                <a:latin typeface="Times New Roman" panose="02020603050405020304" pitchFamily="18" charset="0"/>
                <a:cs typeface="Times New Roman" panose="02020603050405020304" pitchFamily="18" charset="0"/>
              </a:rPr>
              <a:t>днем 10-12 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мороза.</a:t>
            </a:r>
            <a:endParaRPr lang="ru-KZ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до 09 ч. 06 января 2022 г.</a:t>
            </a:r>
          </a:p>
          <a:p>
            <a:pPr lvl="0" algn="just"/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Без осадков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южный 7-12 м/с. Температура воздуха  ночью 17-19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25122" y="216863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января, 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06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</a:t>
            </a:r>
            <a:r>
              <a:rPr lang="ru-RU" alt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94403" y="3284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81534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13775</TotalTime>
  <Words>610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2035</cp:revision>
  <cp:lastPrinted>2021-11-30T05:55:24Z</cp:lastPrinted>
  <dcterms:created xsi:type="dcterms:W3CDTF">2018-03-27T06:03:00Z</dcterms:created>
  <dcterms:modified xsi:type="dcterms:W3CDTF">2022-01-04T08:08:11Z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