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5" d="100"/>
          <a:sy n="75" d="100"/>
        </p:scale>
        <p:origin x="66" y="7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Өскемен</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710239914"/>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smtClean="0">
                          <a:solidFill>
                            <a:srgbClr val="002060"/>
                          </a:solidFill>
                          <a:latin typeface="Times New Roman" panose="02020603050405020304" pitchFamily="18" charset="0"/>
                          <a:cs typeface="Times New Roman" panose="02020603050405020304" pitchFamily="18" charset="0"/>
                        </a:rPr>
                        <a:t>Өскемен</a:t>
                      </a:r>
                      <a:r>
                        <a:rPr lang="ru-RU" altLang="x-none" sz="1600" b="1" i="1"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4 қаңтар</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4 </a:t>
            </a:r>
            <a:r>
              <a:rPr lang="ru-RU" altLang="ru-RU" sz="1200" b="1" dirty="0" err="1" smtClean="0">
                <a:latin typeface="Times New Roman" panose="02020603050405020304" pitchFamily="18" charset="0"/>
                <a:cs typeface="Times New Roman" panose="02020603050405020304" pitchFamily="18" charset="0"/>
              </a:rPr>
              <a:t>қаңтар</a:t>
            </a:r>
            <a:r>
              <a:rPr lang="kk-KZ"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Өскемен</a:t>
            </a:r>
            <a:r>
              <a:rPr lang="ru-RU" altLang="ru-RU" sz="1200" b="1" dirty="0" smtClean="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smtClean="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4531602"/>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386550">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288</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316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156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7458</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128</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0,9</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algn="ctr"/>
            <a:r>
              <a:rPr lang="kk-KZ" altLang="ru-RU" sz="1200" b="1" dirty="0" smtClean="0">
                <a:latin typeface="Times New Roman" panose="02020603050405020304" pitchFamily="18" charset="0"/>
                <a:cs typeface="Times New Roman" panose="02020603050405020304" pitchFamily="18" charset="0"/>
              </a:rPr>
              <a:t>Өскемен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05 </a:t>
            </a:r>
            <a:r>
              <a:rPr lang="kk-KZ" altLang="ru-RU" sz="1200" b="1" dirty="0" smtClean="0">
                <a:latin typeface="Times New Roman" panose="02020603050405020304" pitchFamily="18" charset="0"/>
                <a:cs typeface="Times New Roman" panose="02020603050405020304" pitchFamily="18" charset="0"/>
              </a:rPr>
              <a:t>қаңтарға</a:t>
            </a: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smtClean="0">
                <a:solidFill>
                  <a:prstClr val="black"/>
                </a:solidFill>
                <a:latin typeface="Times New Roman" panose="02020603050405020304" pitchFamily="18" charset="0"/>
                <a:cs typeface="Times New Roman" panose="02020603050405020304" pitchFamily="18" charset="0"/>
              </a:rPr>
              <a:t>2022 </a:t>
            </a:r>
            <a:r>
              <a:rPr lang="ru-RU" altLang="ru-RU" sz="1200" b="1" dirty="0">
                <a:solidFill>
                  <a:prstClr val="black"/>
                </a:solidFill>
                <a:latin typeface="Times New Roman" panose="02020603050405020304" pitchFamily="18" charset="0"/>
                <a:cs typeface="Times New Roman" panose="02020603050405020304" pitchFamily="18" charset="0"/>
              </a:rPr>
              <a:t>ж. </a:t>
            </a:r>
            <a:r>
              <a:rPr lang="en-US" altLang="ru-RU" sz="1200" b="1" dirty="0" smtClean="0">
                <a:solidFill>
                  <a:prstClr val="black"/>
                </a:solidFill>
                <a:latin typeface="Times New Roman" panose="02020603050405020304" pitchFamily="18" charset="0"/>
                <a:cs typeface="Times New Roman" panose="02020603050405020304" pitchFamily="18" charset="0"/>
              </a:rPr>
              <a:t>0</a:t>
            </a:r>
            <a:r>
              <a:rPr lang="ru-RU" altLang="ru-RU" sz="1200" b="1" dirty="0" smtClean="0">
                <a:solidFill>
                  <a:prstClr val="black"/>
                </a:solidFill>
                <a:latin typeface="Times New Roman" panose="02020603050405020304" pitchFamily="18" charset="0"/>
                <a:cs typeface="Times New Roman" panose="02020603050405020304" pitchFamily="18" charset="0"/>
              </a:rPr>
              <a:t>4 </a:t>
            </a:r>
            <a:r>
              <a:rPr lang="kk-KZ" altLang="ru-RU" sz="1200" b="1" dirty="0" smtClean="0">
                <a:solidFill>
                  <a:prstClr val="black"/>
                </a:solidFill>
                <a:latin typeface="Times New Roman" panose="02020603050405020304" pitchFamily="18" charset="0"/>
                <a:cs typeface="Times New Roman" panose="02020603050405020304" pitchFamily="18" charset="0"/>
              </a:rPr>
              <a:t>қаңтар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05 </a:t>
            </a:r>
            <a:r>
              <a:rPr lang="kk-KZ" altLang="ru-RU" sz="1200" b="1" dirty="0" smtClean="0">
                <a:solidFill>
                  <a:prstClr val="black"/>
                </a:solidFill>
                <a:latin typeface="Times New Roman" panose="02020603050405020304" pitchFamily="18" charset="0"/>
                <a:cs typeface="Times New Roman" panose="02020603050405020304" pitchFamily="18" charset="0"/>
              </a:rPr>
              <a:t>қаңтар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lvl="0" indent="185738" algn="just"/>
            <a:r>
              <a:rPr lang="kk-KZ" sz="1200" dirty="0" smtClean="0">
                <a:solidFill>
                  <a:prstClr val="black"/>
                </a:solidFill>
                <a:latin typeface="Times New Roman" pitchFamily="18" charset="0"/>
                <a:cs typeface="Times New Roman" pitchFamily="18" charset="0"/>
              </a:rPr>
              <a:t>Жауын-шашын, жаяу бұрқасын</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7-12 м/с.</a:t>
            </a:r>
            <a:r>
              <a:rPr lang="kk-KZ" sz="1200" dirty="0" smtClean="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температурасы</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және</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күндіз</a:t>
            </a:r>
            <a:r>
              <a:rPr lang="ru-RU" sz="1200" dirty="0" smtClean="0">
                <a:solidFill>
                  <a:prstClr val="black"/>
                </a:solidFill>
                <a:latin typeface="Times New Roman" pitchFamily="18" charset="0"/>
                <a:cs typeface="Times New Roman" pitchFamily="18" charset="0"/>
              </a:rPr>
              <a:t> 0-2° </a:t>
            </a:r>
            <a:r>
              <a:rPr lang="ru-RU" sz="1200" dirty="0" err="1" smtClean="0">
                <a:solidFill>
                  <a:prstClr val="black"/>
                </a:solidFill>
                <a:latin typeface="Times New Roman" pitchFamily="18" charset="0"/>
                <a:cs typeface="Times New Roman" pitchFamily="18" charset="0"/>
              </a:rPr>
              <a:t>аяз</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smtClean="0">
                <a:solidFill>
                  <a:srgbClr val="000000"/>
                </a:solidFill>
                <a:latin typeface="Times New Roman" panose="02020603050405020304" pitchFamily="18" charset="0"/>
                <a:cs typeface="Times New Roman" panose="02020603050405020304" pitchFamily="18" charset="0"/>
                <a:sym typeface="+mn-ea"/>
              </a:rPr>
              <a:t>0</a:t>
            </a:r>
            <a:r>
              <a:rPr lang="kk-KZ" sz="1200" b="1" dirty="0">
                <a:solidFill>
                  <a:srgbClr val="000000"/>
                </a:solidFill>
                <a:latin typeface="Times New Roman" panose="02020603050405020304" pitchFamily="18" charset="0"/>
                <a:cs typeface="Times New Roman" panose="02020603050405020304" pitchFamily="18" charset="0"/>
                <a:sym typeface="+mn-ea"/>
              </a:rPr>
              <a:t>6</a:t>
            </a:r>
            <a:r>
              <a:rPr lang="kk-KZ" sz="1200" b="1" dirty="0" smtClean="0">
                <a:solidFill>
                  <a:srgbClr val="000000"/>
                </a:solidFill>
                <a:latin typeface="Times New Roman" panose="02020603050405020304" pitchFamily="18" charset="0"/>
                <a:cs typeface="Times New Roman" panose="02020603050405020304" pitchFamily="18" charset="0"/>
                <a:sym typeface="+mn-ea"/>
              </a:rPr>
              <a:t> қаңтарға </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ru-RU" sz="1200" b="1" dirty="0" smtClean="0">
                <a:solidFill>
                  <a:srgbClr val="000000"/>
                </a:solidFill>
                <a:latin typeface="Times New Roman" panose="02020603050405020304" pitchFamily="18" charset="0"/>
                <a:cs typeface="Times New Roman" panose="02020603050405020304" pitchFamily="18" charset="0"/>
                <a:sym typeface="+mn-ea"/>
              </a:rPr>
              <a:t>2022 </a:t>
            </a:r>
            <a:r>
              <a:rPr lang="ru-RU" sz="1200" b="1" dirty="0">
                <a:solidFill>
                  <a:srgbClr val="000000"/>
                </a:solidFill>
                <a:latin typeface="Times New Roman" panose="02020603050405020304" pitchFamily="18" charset="0"/>
                <a:cs typeface="Times New Roman" panose="02020603050405020304" pitchFamily="18" charset="0"/>
                <a:sym typeface="+mn-ea"/>
              </a:rPr>
              <a:t>ж. </a:t>
            </a:r>
            <a:r>
              <a:rPr lang="ru-RU" sz="1200" b="1" dirty="0" smtClean="0">
                <a:solidFill>
                  <a:srgbClr val="000000"/>
                </a:solidFill>
                <a:latin typeface="Times New Roman" panose="02020603050405020304" pitchFamily="18" charset="0"/>
                <a:cs typeface="Times New Roman" panose="02020603050405020304" pitchFamily="18" charset="0"/>
                <a:sym typeface="+mn-ea"/>
              </a:rPr>
              <a:t>05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қаңтардың</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sym typeface="+mn-ea"/>
              </a:rPr>
              <a:t>06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қаңтар</a:t>
            </a:r>
            <a:r>
              <a:rPr lang="kk-KZ"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smtClean="0">
                <a:solidFill>
                  <a:prstClr val="black"/>
                </a:solidFill>
                <a:latin typeface="Times New Roman" pitchFamily="18" charset="0"/>
                <a:cs typeface="Times New Roman" pitchFamily="18" charset="0"/>
              </a:rPr>
              <a:t>Қар</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Жел</a:t>
            </a:r>
            <a:r>
              <a:rPr lang="ru-RU" sz="1200" dirty="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оңтүстік-батыстан</a:t>
            </a:r>
            <a:r>
              <a:rPr lang="ru-RU" sz="1200" dirty="0" smtClean="0">
                <a:solidFill>
                  <a:prstClr val="black"/>
                </a:solidFill>
                <a:latin typeface="Times New Roman" pitchFamily="18" charset="0"/>
                <a:cs typeface="Times New Roman" pitchFamily="18" charset="0"/>
              </a:rPr>
              <a:t> 5-10 м/с</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5-7°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 </a:t>
            </a:r>
          </a:p>
        </p:txBody>
      </p:sp>
      <p:sp>
        <p:nvSpPr>
          <p:cNvPr id="20" name="TextBox 13"/>
          <p:cNvSpPr txBox="1"/>
          <p:nvPr/>
        </p:nvSpPr>
        <p:spPr>
          <a:xfrm>
            <a:off x="5009244" y="3199239"/>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жок</a:t>
            </a:r>
            <a:endParaRPr lang="ru-RU" sz="1200" dirty="0">
              <a:solidFill>
                <a:prstClr val="black"/>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25122" y="2101393"/>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a:solidFill>
                  <a:prstClr val="black"/>
                </a:solidFill>
                <a:latin typeface="Times New Roman" panose="02020603050405020304" pitchFamily="18" charset="0"/>
                <a:cs typeface="Times New Roman" panose="02020603050405020304" pitchFamily="18" charset="0"/>
              </a:rPr>
              <a:t> 5</a:t>
            </a:r>
            <a:r>
              <a:rPr lang="kk-KZ" sz="1200" dirty="0" smtClean="0">
                <a:solidFill>
                  <a:prstClr val="black"/>
                </a:solidFill>
                <a:latin typeface="Times New Roman" panose="02020603050405020304" pitchFamily="18" charset="0"/>
                <a:cs typeface="Times New Roman" panose="02020603050405020304" pitchFamily="18" charset="0"/>
              </a:rPr>
              <a:t> </a:t>
            </a:r>
            <a:r>
              <a:rPr lang="kk-KZ" sz="1200" dirty="0">
                <a:solidFill>
                  <a:prstClr val="black"/>
                </a:solidFill>
                <a:latin typeface="Times New Roman" panose="02020603050405020304" pitchFamily="18" charset="0"/>
                <a:cs typeface="Times New Roman" panose="02020603050405020304" pitchFamily="18" charset="0"/>
              </a:rPr>
              <a:t>қаңтар</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6</a:t>
            </a:r>
            <a:r>
              <a:rPr lang="ru-RU" sz="1200" dirty="0" smtClean="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қаңтарға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30</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126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18</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en-US"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smtClean="0">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smtClean="0">
                <a:solidFill>
                  <a:srgbClr val="000000"/>
                </a:solidFill>
                <a:latin typeface="Times New Roman" panose="02020603050405020304" pitchFamily="18" charset="0"/>
                <a:cs typeface="Times New Roman" panose="02020603050405020304" pitchFamily="18" charset="0"/>
              </a:rPr>
              <a:t>Нұрмахамбет М.Б</a:t>
            </a:r>
            <a:r>
              <a:rPr lang="kk-KZ" altLang="ru-RU" sz="1200" b="1" i="1"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804672"/>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13893</TotalTime>
  <Words>579</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Мейирхан Нурмахамбет</cp:lastModifiedBy>
  <cp:revision>2048</cp:revision>
  <cp:lastPrinted>2021-07-01T03:56:27Z</cp:lastPrinted>
  <dcterms:created xsi:type="dcterms:W3CDTF">2018-03-27T06:03:00Z</dcterms:created>
  <dcterms:modified xsi:type="dcterms:W3CDTF">2022-01-04T08:19:18Z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