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06660525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 января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10522" y="2467683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 января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06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января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916548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Кызылорда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04 января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05 января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kk-KZ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еременная облачность, без осадков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Временами туман. </a:t>
            </a:r>
            <a:r>
              <a:rPr lang="kk-KZ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Ветер южный, юго-восточный 5-10 м/с. Температура воздуха ночью 5-7 мороза, днем 0-2 тепла.</a:t>
            </a:r>
            <a:endParaRPr lang="ru-RU" sz="12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января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05 января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06 января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Переменная облачность, временами осадки, туман</a:t>
            </a:r>
            <a:r>
              <a:rPr lang="ru-RU" sz="1200">
                <a:solidFill>
                  <a:srgbClr val="000000"/>
                </a:solidFill>
                <a:latin typeface="Times New Roman"/>
                <a:ea typeface="Times New Roman"/>
              </a:rPr>
              <a:t>, гололед.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Ветер юго-восточный 5-10 м/с. Температура воздуха ночью 4-6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4999024" y="3556635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 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көшесі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б/н.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81534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</a:t>
            </a:r>
            <a:r>
              <a:rPr lang="ru-RU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М.Б.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Директора филиала                                 Ж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Калымбетова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Исполнитель:                                           инженер М. Садуакасов</a:t>
            </a: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04.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01.2022 г. 12:40 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12688</TotalTime>
  <Words>614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1953</cp:revision>
  <cp:lastPrinted>2021-07-01T03:56:27Z</cp:lastPrinted>
  <dcterms:created xsi:type="dcterms:W3CDTF">2018-03-27T06:03:00Z</dcterms:created>
  <dcterms:modified xsi:type="dcterms:W3CDTF">2022-01-04T08:25:58Z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