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94272139"/>
              </p:ext>
            </p:extLst>
          </p:nvPr>
        </p:nvGraphicFramePr>
        <p:xfrm>
          <a:off x="307975" y="2564904"/>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Павлодар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04 қантар</a:t>
                      </a:r>
                      <a:endParaRPr lang="zh-CN" altLang="x-none" sz="12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05399"/>
            <a:ext cx="4808537"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rPr>
              <a:t>04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48518862"/>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70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8025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153</a:t>
                      </a:r>
                      <a:endParaRPr lang="kk-KZ"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408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6</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15206" y="114301"/>
            <a:ext cx="4862207" cy="1708160"/>
          </a:xfrm>
          <a:prstGeom prst="rect">
            <a:avLst/>
          </a:prstGeom>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Павлодар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solidFill>
                  <a:srgbClr val="000000"/>
                </a:solidFill>
                <a:latin typeface="Times New Roman" panose="02020603050405020304" pitchFamily="18" charset="0"/>
                <a:cs typeface="Times New Roman" panose="02020603050405020304" pitchFamily="18" charset="0"/>
              </a:rPr>
              <a:t>05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a:t>
            </a:r>
            <a:r>
              <a:rPr lang="ru-RU" sz="1200" b="1" dirty="0" err="1">
                <a:solidFill>
                  <a:schemeClr val="tx1">
                    <a:lumMod val="75000"/>
                    <a:lumOff val="25000"/>
                  </a:schemeClr>
                </a:solidFill>
                <a:latin typeface="Times New Roman" panose="02020603050405020304" pitchFamily="18" charset="0"/>
                <a:cs typeface="Times New Roman" panose="02020603050405020304" pitchFamily="18" charset="0"/>
              </a:rPr>
              <a:t>ға</a:t>
            </a:r>
            <a:r>
              <a:rPr lang="kk-KZ" altLang="ru-RU" sz="1200" b="1" dirty="0">
                <a:solidFill>
                  <a:srgbClr val="000000"/>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a:solidFill>
                  <a:srgbClr val="000000"/>
                </a:solidFill>
                <a:latin typeface="Times New Roman" panose="02020603050405020304" pitchFamily="18" charset="0"/>
                <a:cs typeface="Times New Roman" panose="02020603050405020304" pitchFamily="18" charset="0"/>
              </a:rPr>
              <a:t>ж. 04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a:t>
            </a:r>
            <a:r>
              <a:rPr lang="ru-RU" altLang="ru-RU" sz="1200" b="1" dirty="0">
                <a:solidFill>
                  <a:srgbClr val="000000"/>
                </a:solidFill>
                <a:latin typeface="Times New Roman" panose="02020603050405020304" pitchFamily="18" charset="0"/>
                <a:cs typeface="Times New Roman" panose="02020603050405020304" pitchFamily="18" charset="0"/>
              </a:rPr>
              <a:t> с. 21-ден 2022 ж. 05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a:t>
            </a:r>
            <a:r>
              <a:rPr lang="ru-RU" altLang="ru-RU" sz="1200" b="1" dirty="0">
                <a:solidFill>
                  <a:srgbClr val="000000"/>
                </a:solidFill>
                <a:latin typeface="Times New Roman" panose="02020603050405020304" pitchFamily="18" charset="0"/>
                <a:cs typeface="Times New Roman" panose="02020603050405020304" pitchFamily="18" charset="0"/>
              </a:rPr>
              <a:t> с. 21-ге дейін</a:t>
            </a:r>
            <a:r>
              <a:rPr lang="ru-RU" sz="1200" b="1"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latin typeface="Times New Roman" panose="02020603050405020304" pitchFamily="18" charset="0"/>
              <a:cs typeface="Times New Roman" panose="02020603050405020304" pitchFamily="18" charset="0"/>
            </a:endParaRPr>
          </a:p>
          <a:p>
            <a:pPr algn="just"/>
            <a:r>
              <a:rPr lang="kk-KZ" sz="1100" dirty="0">
                <a:latin typeface="Times New Roman" panose="02020603050405020304" pitchFamily="18" charset="0"/>
                <a:cs typeface="Times New Roman" panose="02020603050405020304" pitchFamily="18" charset="0"/>
              </a:rPr>
              <a:t>     </a:t>
            </a:r>
            <a:r>
              <a:rPr lang="kk-KZ" sz="1100" dirty="0">
                <a:solidFill>
                  <a:prstClr val="black"/>
                </a:solidFill>
                <a:latin typeface="Times New Roman" panose="02020603050405020304" pitchFamily="18" charset="0"/>
                <a:cs typeface="Times New Roman" panose="02020603050405020304" pitchFamily="18" charset="0"/>
              </a:rPr>
              <a:t>Жауын-шашынсыз</a:t>
            </a:r>
            <a:r>
              <a:rPr lang="ru-RU" sz="1100" dirty="0">
                <a:solidFill>
                  <a:srgbClr val="000000"/>
                </a:solidFill>
                <a:latin typeface="Times New Roman" panose="02020603050405020304" pitchFamily="18" charset="0"/>
                <a:cs typeface="Times New Roman" panose="02020603050405020304" pitchFamily="18" charset="0"/>
              </a:rPr>
              <a:t>. </a:t>
            </a:r>
            <a:r>
              <a:rPr lang="kk-KZ" sz="1100" dirty="0">
                <a:solidFill>
                  <a:prstClr val="black"/>
                </a:solidFill>
                <a:latin typeface="Times New Roman" panose="02020603050405020304" pitchFamily="18" charset="0"/>
                <a:cs typeface="Times New Roman" panose="02020603050405020304" pitchFamily="18" charset="0"/>
              </a:rPr>
              <a:t>Оңтүстік-батыстан жел соғады</a:t>
            </a:r>
            <a:r>
              <a:rPr lang="ru-RU" sz="1100" dirty="0">
                <a:solidFill>
                  <a:prstClr val="black"/>
                </a:solidFill>
                <a:latin typeface="Times New Roman" panose="02020603050405020304" pitchFamily="18" charset="0"/>
                <a:cs typeface="Times New Roman" panose="02020603050405020304" pitchFamily="18" charset="0"/>
              </a:rPr>
              <a:t>, күші</a:t>
            </a:r>
            <a:r>
              <a:rPr lang="ru-RU" sz="1100" dirty="0">
                <a:solidFill>
                  <a:srgbClr val="000000"/>
                </a:solidFill>
                <a:latin typeface="Times New Roman" panose="02020603050405020304" pitchFamily="18" charset="0"/>
                <a:cs typeface="Times New Roman" panose="02020603050405020304" pitchFamily="18" charset="0"/>
              </a:rPr>
              <a:t> 9-14 м/с</a:t>
            </a:r>
            <a:r>
              <a:rPr lang="kk-KZ" sz="1100" dirty="0">
                <a:latin typeface="Times New Roman" panose="02020603050405020304" pitchFamily="18" charset="0"/>
                <a:cs typeface="Times New Roman" panose="02020603050405020304" pitchFamily="18" charset="0"/>
              </a:rPr>
              <a:t>. Ауа температурасы түнде жөне күндіз 10-12 аяз. </a:t>
            </a:r>
          </a:p>
          <a:p>
            <a:pPr algn="ct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06 қантарға</a:t>
            </a:r>
            <a:endParaRPr lang="ru-RU" sz="12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indent="182563" algn="ctr"/>
            <a:r>
              <a:rPr lang="ru-RU" sz="1200" b="1" dirty="0">
                <a:solidFill>
                  <a:schemeClr val="tx1">
                    <a:lumMod val="75000"/>
                    <a:lumOff val="25000"/>
                  </a:schemeClr>
                </a:solidFill>
                <a:latin typeface="Times New Roman" panose="02020603050405020304" pitchFamily="18" charset="0"/>
                <a:cs typeface="Times New Roman" panose="02020603050405020304" pitchFamily="18" charset="0"/>
              </a:rPr>
              <a:t>2022 ж. 05</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 қантар </a:t>
            </a:r>
            <a:r>
              <a:rPr lang="ru-RU" sz="1200" b="1" dirty="0">
                <a:solidFill>
                  <a:schemeClr val="tx1">
                    <a:lumMod val="75000"/>
                    <a:lumOff val="25000"/>
                  </a:schemeClr>
                </a:solidFill>
                <a:latin typeface="Times New Roman" panose="02020603050405020304" pitchFamily="18" charset="0"/>
                <a:cs typeface="Times New Roman" panose="02020603050405020304" pitchFamily="18" charset="0"/>
              </a:rPr>
              <a:t>с. 21-ден 06 </a:t>
            </a:r>
            <a:r>
              <a:rPr lang="kk-KZ" sz="1200" b="1" dirty="0">
                <a:solidFill>
                  <a:schemeClr val="tx1">
                    <a:lumMod val="75000"/>
                    <a:lumOff val="25000"/>
                  </a:schemeClr>
                </a:solidFill>
                <a:latin typeface="Times New Roman" panose="02020603050405020304" pitchFamily="18" charset="0"/>
                <a:cs typeface="Times New Roman" panose="02020603050405020304" pitchFamily="18" charset="0"/>
              </a:rPr>
              <a:t>қантар</a:t>
            </a:r>
            <a:r>
              <a:rPr lang="ru-RU" sz="12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endParaRPr lang="ru-RU" sz="1200" b="1" dirty="0">
              <a:latin typeface="Times New Roman" panose="02020603050405020304" pitchFamily="18" charset="0"/>
              <a:cs typeface="Times New Roman" panose="02020603050405020304" pitchFamily="18" charset="0"/>
            </a:endParaRPr>
          </a:p>
          <a:p>
            <a:pPr indent="182563" algn="just"/>
            <a:r>
              <a:rPr lang="kk-KZ" sz="1100" dirty="0">
                <a:latin typeface="Times New Roman" panose="02020603050405020304" pitchFamily="18" charset="0"/>
                <a:cs typeface="Times New Roman" panose="02020603050405020304" pitchFamily="18" charset="0"/>
              </a:rPr>
              <a:t> Жауын-шашынсыз</a:t>
            </a:r>
            <a:r>
              <a:rPr lang="ru-RU" sz="1100" dirty="0">
                <a:solidFill>
                  <a:srgbClr val="000000"/>
                </a:solidFill>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Оңтүстіктен</a:t>
            </a:r>
            <a:r>
              <a:rPr lang="kk-KZ" sz="1100" dirty="0">
                <a:latin typeface="Times New Roman" panose="02020603050405020304" pitchFamily="18" charset="0"/>
                <a:cs typeface="Times New Roman" panose="02020603050405020304" pitchFamily="18" charset="0"/>
              </a:rPr>
              <a:t> жел соғады</a:t>
            </a:r>
            <a:r>
              <a:rPr lang="ru-RU" sz="1100" dirty="0">
                <a:latin typeface="Times New Roman" panose="02020603050405020304" pitchFamily="18" charset="0"/>
                <a:cs typeface="Times New Roman" panose="02020603050405020304" pitchFamily="18" charset="0"/>
              </a:rPr>
              <a:t>, күші</a:t>
            </a:r>
            <a:r>
              <a:rPr lang="ru-RU" sz="1100" dirty="0">
                <a:solidFill>
                  <a:srgbClr val="000000"/>
                </a:solidFill>
                <a:latin typeface="Times New Roman" panose="02020603050405020304" pitchFamily="18" charset="0"/>
                <a:cs typeface="Times New Roman" panose="02020603050405020304" pitchFamily="18" charset="0"/>
              </a:rPr>
              <a:t> 7-12 м/с. Ауа температурасы  17-19 </a:t>
            </a:r>
            <a:r>
              <a:rPr lang="ru-RU" sz="1100" dirty="0" err="1">
                <a:solidFill>
                  <a:srgbClr val="000000"/>
                </a:solidFill>
                <a:latin typeface="Times New Roman" panose="02020603050405020304" pitchFamily="18" charset="0"/>
                <a:cs typeface="Times New Roman" panose="02020603050405020304" pitchFamily="18" charset="0"/>
              </a:rPr>
              <a:t>аяз</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p:cNvSpPr txBox="1"/>
          <p:nvPr/>
        </p:nvSpPr>
        <p:spPr>
          <a:xfrm>
            <a:off x="5025119" y="32084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5119" y="212302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05 </a:t>
            </a:r>
            <a:r>
              <a:rPr lang="kk-KZ" sz="1200" dirty="0">
                <a:solidFill>
                  <a:schemeClr val="tx1">
                    <a:lumMod val="75000"/>
                    <a:lumOff val="25000"/>
                  </a:schemeClr>
                </a:solidFill>
                <a:latin typeface="Times New Roman" panose="02020603050405020304" pitchFamily="18" charset="0"/>
                <a:cs typeface="Times New Roman" panose="02020603050405020304" pitchFamily="18" charset="0"/>
              </a:rPr>
              <a:t>қантарда</a:t>
            </a:r>
            <a:r>
              <a:rPr lang="ru-RU" sz="1200" dirty="0">
                <a:solidFill>
                  <a:schemeClr val="tx1"/>
                </a:solidFill>
                <a:latin typeface="Times New Roman" panose="02020603050405020304" pitchFamily="18" charset="0"/>
                <a:cs typeface="Times New Roman" panose="02020603050405020304" pitchFamily="18" charset="0"/>
              </a:rPr>
              <a:t>, 06 </a:t>
            </a:r>
            <a:r>
              <a:rPr lang="kk-KZ" sz="1200" dirty="0">
                <a:solidFill>
                  <a:schemeClr val="tx1">
                    <a:lumMod val="75000"/>
                    <a:lumOff val="25000"/>
                  </a:schemeClr>
                </a:solidFill>
                <a:latin typeface="Times New Roman" panose="02020603050405020304" pitchFamily="18" charset="0"/>
                <a:cs typeface="Times New Roman" panose="02020603050405020304" pitchFamily="18" charset="0"/>
              </a:rPr>
              <a:t>қантарда</a:t>
            </a:r>
            <a:r>
              <a:rPr lang="ru-RU" sz="1200" dirty="0">
                <a:solidFill>
                  <a:schemeClr val="tx1">
                    <a:lumMod val="75000"/>
                    <a:lumOff val="25000"/>
                  </a:schemeClr>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kk-KZ" sz="1200" dirty="0">
                <a:solidFill>
                  <a:schemeClr val="tx1"/>
                </a:solidFill>
                <a:latin typeface="Times New Roman" panose="02020603050405020304" pitchFamily="18" charset="0"/>
                <a:cs typeface="Times New Roman" panose="02020603050405020304" pitchFamily="18" charset="0"/>
              </a:rPr>
              <a:t>Жалпы қала бойынша ауаның ластану деңгейі  төмендеуі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804672"/>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14120</TotalTime>
  <Words>569</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2071</cp:revision>
  <cp:lastPrinted>2021-11-30T05:55:07Z</cp:lastPrinted>
  <dcterms:created xsi:type="dcterms:W3CDTF">2018-03-27T06:03:00Z</dcterms:created>
  <dcterms:modified xsi:type="dcterms:W3CDTF">2022-01-04T08:07:59Z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