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187449566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января 2022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7" y="115888"/>
            <a:ext cx="475160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4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 </a:t>
            </a:r>
          </a:p>
          <a:p>
            <a:pPr lvl="0" indent="450000"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Под влиянием циклона ожидается снег. Ветер южный с переходом на западный 5-10 м/с. Температура воздуха ночью 10-12, днем 2-4 мороза.</a:t>
            </a:r>
          </a:p>
          <a:p>
            <a:pPr lvl="0" indent="45000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6 января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08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indent="450000"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Под влиянием гребня антициклона ожидается погода без осадков. Ветер переменных направлений 0-5 м/с. Температура воздуха  4-6 мороза.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27949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2022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796062"/>
              </p:ext>
            </p:extLst>
          </p:nvPr>
        </p:nvGraphicFramePr>
        <p:xfrm>
          <a:off x="5039494" y="4289614"/>
          <a:ext cx="4701266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02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3292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8953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572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313181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 января, 6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будут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43989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0451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81534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440280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79-83-3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info@meteo.kz</a:t>
                      </a:r>
                      <a:endParaRPr lang="en-US" altLang="x-none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12869</TotalTime>
  <Words>618</Words>
  <Application>Microsoft Office PowerPoint</Application>
  <PresentationFormat>Лист A4 (210x297 мм)</PresentationFormat>
  <Paragraphs>98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2003</cp:revision>
  <cp:lastPrinted>2021-02-03T11:37:00Z</cp:lastPrinted>
  <dcterms:created xsi:type="dcterms:W3CDTF">2018-03-27T06:03:00Z</dcterms:created>
  <dcterms:modified xsi:type="dcterms:W3CDTF">2022-01-04T07:53:59Z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