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44721512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8863" y="3916973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 smtClean="0">
                <a:latin typeface="Times New Roman" pitchFamily="18" charset="0"/>
                <a:cs typeface="Times New Roman" pitchFamily="18" charset="0"/>
              </a:rPr>
              <a:t>4 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305796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3594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49" y="70882"/>
            <a:ext cx="47885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85738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юго-западный 5-10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воздуха ночью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днем 3-5° мороза.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</a:t>
            </a:r>
            <a:r>
              <a:rPr lang="ru-RU" sz="1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</a:p>
          <a:p>
            <a:pPr lvl="0" indent="185738" algn="just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Ветер юго-западный 2-7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8-10°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4988849" y="3478972"/>
            <a:ext cx="4697050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4362" y="2227878"/>
            <a:ext cx="4681537" cy="120032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января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6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января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  <a:p>
            <a:pPr lvl="0" indent="182563" algn="just"/>
            <a:endParaRPr lang="ru-RU" altLang="en-US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828075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79815" y="553860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13130</TotalTime>
  <Words>561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1961</cp:revision>
  <cp:lastPrinted>2021-10-14T11:15:53Z</cp:lastPrinted>
  <dcterms:created xsi:type="dcterms:W3CDTF">2018-03-27T06:03:00Z</dcterms:created>
  <dcterms:modified xsi:type="dcterms:W3CDTF">2022-01-04T08:11:41Z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