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42081654"/>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42613078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Орал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9644"/>
            <a:ext cx="4801640"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4</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a:p>
            <a:pPr algn="ct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79368655"/>
              </p:ext>
            </p:extLst>
          </p:nvPr>
        </p:nvGraphicFramePr>
        <p:xfrm>
          <a:off x="5025120" y="4221088"/>
          <a:ext cx="4629556" cy="249936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1967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251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333972"/>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200" b="1" dirty="0" smtClean="0">
                <a:latin typeface="Times New Roman" panose="02020603050405020304" pitchFamily="18" charset="0"/>
                <a:cs typeface="Times New Roman" panose="02020603050405020304" pitchFamily="18" charset="0"/>
              </a:rPr>
              <a:t>Орал</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5</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қаңтарға </a:t>
            </a: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r>
              <a:rPr lang="ru-RU" altLang="ru-RU" sz="1200" b="1" dirty="0">
                <a:latin typeface="Times New Roman" panose="02020603050405020304" pitchFamily="18" charset="0"/>
                <a:cs typeface="Times New Roman" panose="02020603050405020304" pitchFamily="18" charset="0"/>
              </a:rPr>
              <a:t> </a:t>
            </a:r>
            <a:endParaRPr lang="ru-RU" altLang="ru-RU" sz="1200" b="1" dirty="0" smtClean="0">
              <a:latin typeface="Times New Roman" panose="02020603050405020304" pitchFamily="18" charset="0"/>
              <a:cs typeface="Times New Roman" panose="02020603050405020304" pitchFamily="18" charset="0"/>
            </a:endParaRPr>
          </a:p>
          <a:p>
            <a:pPr lvl="0" algn="ctr"/>
            <a:r>
              <a:rPr lang="ru-RU" altLang="ru-RU" sz="1200" b="1" dirty="0" smtClean="0">
                <a:latin typeface="Times New Roman" panose="02020603050405020304" pitchFamily="18" charset="0"/>
                <a:cs typeface="Times New Roman" panose="02020603050405020304" pitchFamily="18" charset="0"/>
              </a:rPr>
              <a:t>     2022 ж. 4 </a:t>
            </a:r>
            <a:r>
              <a:rPr lang="ru-RU" altLang="ru-RU" sz="1200" b="1" dirty="0" err="1" smtClean="0">
                <a:latin typeface="Times New Roman" panose="02020603050405020304" pitchFamily="18" charset="0"/>
                <a:cs typeface="Times New Roman" panose="02020603050405020304" pitchFamily="18" charset="0"/>
              </a:rPr>
              <a:t>қаңтар</a:t>
            </a:r>
            <a:r>
              <a:rPr lang="ru-RU" altLang="ru-RU" sz="1200" b="1" dirty="0" smtClean="0">
                <a:latin typeface="Times New Roman" panose="02020603050405020304" pitchFamily="18" charset="0"/>
                <a:cs typeface="Times New Roman" panose="02020603050405020304" pitchFamily="18" charset="0"/>
              </a:rPr>
              <a:t> 20 с. </a:t>
            </a:r>
            <a:r>
              <a:rPr lang="ru-RU" altLang="ru-RU" sz="1200" b="1" dirty="0" err="1" smtClean="0">
                <a:latin typeface="Times New Roman" panose="02020603050405020304" pitchFamily="18" charset="0"/>
                <a:cs typeface="Times New Roman" panose="02020603050405020304" pitchFamily="18" charset="0"/>
              </a:rPr>
              <a:t>Бастап</a:t>
            </a:r>
            <a:r>
              <a:rPr lang="ru-RU" altLang="ru-RU" sz="1200" b="1" dirty="0" smtClean="0">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5</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қаңтарға</a:t>
            </a:r>
            <a:r>
              <a:rPr lang="ru-RU" altLang="ru-RU" sz="1200" b="1" dirty="0" smtClean="0">
                <a:latin typeface="Times New Roman" panose="02020603050405020304" pitchFamily="18" charset="0"/>
                <a:cs typeface="Times New Roman" panose="02020603050405020304" pitchFamily="18" charset="0"/>
              </a:rPr>
              <a:t> 20 </a:t>
            </a:r>
            <a:r>
              <a:rPr lang="ru-RU" altLang="ru-RU" sz="1200" b="1" dirty="0">
                <a:latin typeface="Times New Roman" panose="02020603050405020304" pitchFamily="18" charset="0"/>
                <a:cs typeface="Times New Roman" panose="02020603050405020304" pitchFamily="18" charset="0"/>
              </a:rPr>
              <a:t>с. </a:t>
            </a:r>
            <a:r>
              <a:rPr lang="ru-RU" altLang="ru-RU" sz="1200" b="1" dirty="0" err="1" smtClean="0">
                <a:latin typeface="Times New Roman" panose="02020603050405020304" pitchFamily="18" charset="0"/>
                <a:cs typeface="Times New Roman" panose="02020603050405020304" pitchFamily="18" charset="0"/>
              </a:rPr>
              <a:t>дейін</a:t>
            </a:r>
            <a:r>
              <a:rPr lang="ru-RU" altLang="ru-RU" sz="1200" b="1" dirty="0" smtClean="0">
                <a:latin typeface="Times New Roman" panose="02020603050405020304" pitchFamily="18" charset="0"/>
                <a:cs typeface="Times New Roman" panose="02020603050405020304" pitchFamily="18" charset="0"/>
              </a:rPr>
              <a:t> </a:t>
            </a:r>
          </a:p>
          <a:p>
            <a:pPr lvl="0"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    Көшпелі бұлтты, түнде қар, жаяу бұрқасын, көктайғақ</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солтүстік-шығыстан соғады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күші</a:t>
            </a:r>
            <a:r>
              <a:rPr lang="ru-RU" sz="1200" dirty="0" smtClean="0">
                <a:latin typeface="Times New Roman" pitchFamily="18" charset="0"/>
                <a:cs typeface="Times New Roman" pitchFamily="18" charset="0"/>
              </a:rPr>
              <a:t> 9-14 м/с. </a:t>
            </a:r>
            <a:r>
              <a:rPr lang="ru-RU" sz="1200" dirty="0" err="1" smtClean="0">
                <a:latin typeface="Times New Roman" pitchFamily="18" charset="0"/>
                <a:cs typeface="Times New Roman" pitchFamily="18" charset="0"/>
              </a:rPr>
              <a:t>Ауа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температурасы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түнде</a:t>
            </a:r>
            <a:r>
              <a:rPr lang="ru-RU" sz="1200" dirty="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және</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күндіз</a:t>
            </a:r>
            <a:r>
              <a:rPr lang="ru-RU" sz="1200" dirty="0" smtClean="0">
                <a:latin typeface="Times New Roman" pitchFamily="18" charset="0"/>
                <a:cs typeface="Times New Roman" pitchFamily="18" charset="0"/>
              </a:rPr>
              <a:t> 7-9 градус </a:t>
            </a:r>
            <a:r>
              <a:rPr lang="ru-RU" sz="1200" dirty="0" err="1" smtClean="0">
                <a:latin typeface="Times New Roman" pitchFamily="18" charset="0"/>
                <a:cs typeface="Times New Roman" pitchFamily="18" charset="0"/>
              </a:rPr>
              <a:t>аяз</a:t>
            </a:r>
            <a:r>
              <a:rPr lang="ru-RU" sz="1200" dirty="0" smtClean="0">
                <a:latin typeface="Times New Roman" pitchFamily="18" charset="0"/>
                <a:cs typeface="Times New Roman" pitchFamily="18" charset="0"/>
              </a:rPr>
              <a:t>. </a:t>
            </a:r>
          </a:p>
          <a:p>
            <a:pPr lvl="0" algn="just"/>
            <a:endParaRPr lang="ru-RU" sz="1200" dirty="0" smtClean="0">
              <a:latin typeface="Times New Roman" pitchFamily="18" charset="0"/>
              <a:cs typeface="Times New Roman" pitchFamily="18" charset="0"/>
            </a:endParaRPr>
          </a:p>
          <a:p>
            <a:pPr indent="182563" algn="ctr">
              <a:spcBef>
                <a:spcPts val="200"/>
              </a:spcBef>
            </a:pPr>
            <a:r>
              <a:rPr lang="ru-RU" sz="1200" b="1" dirty="0">
                <a:solidFill>
                  <a:srgbClr val="000000"/>
                </a:solidFill>
                <a:latin typeface="Times New Roman" panose="02020603050405020304" pitchFamily="18" charset="0"/>
                <a:cs typeface="Times New Roman" panose="02020603050405020304" pitchFamily="18" charset="0"/>
                <a:sym typeface="+mn-ea"/>
              </a:rPr>
              <a:t>6</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қаңтар</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ға</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r>
              <a:rPr lang="ru-RU" altLang="ru-RU" sz="1200" b="1" dirty="0">
                <a:latin typeface="Times New Roman" panose="02020603050405020304" pitchFamily="18" charset="0"/>
                <a:cs typeface="Times New Roman" panose="02020603050405020304" pitchFamily="18" charset="0"/>
              </a:rPr>
              <a:t> </a:t>
            </a:r>
            <a:endParaRPr lang="ru-RU" sz="1200" b="1" dirty="0" smtClean="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ж.</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5</a:t>
            </a:r>
            <a:r>
              <a:rPr lang="kk-KZ" sz="1200" b="1" dirty="0" smtClean="0">
                <a:solidFill>
                  <a:srgbClr val="000000"/>
                </a:solidFill>
                <a:latin typeface="Times New Roman" panose="02020603050405020304" pitchFamily="18" charset="0"/>
                <a:cs typeface="Times New Roman" panose="02020603050405020304" pitchFamily="18" charset="0"/>
                <a:sym typeface="+mn-ea"/>
              </a:rPr>
              <a:t> қаңтар </a:t>
            </a:r>
            <a:r>
              <a:rPr lang="ru-RU" sz="1200" b="1" dirty="0" smtClean="0">
                <a:solidFill>
                  <a:srgbClr val="000000"/>
                </a:solidFill>
                <a:latin typeface="Times New Roman" panose="02020603050405020304" pitchFamily="18" charset="0"/>
                <a:cs typeface="Times New Roman" panose="02020603050405020304" pitchFamily="18" charset="0"/>
              </a:rPr>
              <a:t>20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бастап</a:t>
            </a:r>
            <a:r>
              <a:rPr lang="ru-RU" sz="1200" b="1" dirty="0" smtClean="0">
                <a:solidFill>
                  <a:srgbClr val="000000"/>
                </a:solidFill>
                <a:latin typeface="Times New Roman" panose="02020603050405020304" pitchFamily="18" charset="0"/>
                <a:cs typeface="Times New Roman" panose="02020603050405020304" pitchFamily="18" charset="0"/>
                <a:sym typeface="+mn-ea"/>
              </a:rPr>
              <a:t> 2022 ж. 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қаңтарға</a:t>
            </a:r>
            <a:r>
              <a:rPr lang="ru-RU" sz="1200" b="1" dirty="0" smtClean="0">
                <a:solidFill>
                  <a:srgbClr val="000000"/>
                </a:solidFill>
                <a:latin typeface="Times New Roman" panose="02020603050405020304" pitchFamily="18" charset="0"/>
                <a:cs typeface="Times New Roman" panose="02020603050405020304" pitchFamily="18" charset="0"/>
                <a:sym typeface="+mn-ea"/>
              </a:rPr>
              <a:t> 08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дейін</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p>
          <a:p>
            <a:pPr indent="182563" algn="just"/>
            <a:r>
              <a:rPr lang="kk-KZ" sz="1200" dirty="0" smtClean="0">
                <a:latin typeface="Times New Roman" pitchFamily="18" charset="0"/>
                <a:cs typeface="Times New Roman" pitchFamily="18" charset="0"/>
              </a:rPr>
              <a:t>Көшпелі бұлтты, қар</a:t>
            </a:r>
            <a:r>
              <a:rPr lang="kk-KZ" sz="1200" dirty="0">
                <a:latin typeface="Times New Roman" pitchFamily="18" charset="0"/>
                <a:cs typeface="Times New Roman" pitchFamily="18" charset="0"/>
              </a:rPr>
              <a:t>, жаяу </a:t>
            </a:r>
            <a:r>
              <a:rPr lang="kk-KZ" sz="1200" dirty="0" smtClean="0">
                <a:latin typeface="Times New Roman" pitchFamily="18" charset="0"/>
                <a:cs typeface="Times New Roman" pitchFamily="18" charset="0"/>
              </a:rPr>
              <a:t>бұрқасын</a:t>
            </a:r>
            <a:r>
              <a:rPr lang="ru-RU" sz="1200" dirty="0" smtClean="0">
                <a:solidFill>
                  <a:prstClr val="black"/>
                </a:solidFill>
                <a:latin typeface="Times New Roman" pitchFamily="18" charset="0"/>
                <a:cs typeface="Times New Roman" pitchFamily="18" charset="0"/>
              </a:rPr>
              <a:t>.</a:t>
            </a:r>
            <a:r>
              <a:rPr lang="kk-KZ"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Жел</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оңтүстік-батыстан</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соғады,</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күші</a:t>
            </a:r>
            <a:r>
              <a:rPr lang="ru-RU" sz="1200" dirty="0" smtClean="0">
                <a:latin typeface="Times New Roman" pitchFamily="18" charset="0"/>
                <a:cs typeface="Times New Roman" pitchFamily="18" charset="0"/>
              </a:rPr>
              <a:t>  9-14 м/с. </a:t>
            </a:r>
            <a:r>
              <a:rPr lang="ru-RU" sz="1200" dirty="0" err="1" smtClean="0">
                <a:latin typeface="Times New Roman" pitchFamily="18" charset="0"/>
                <a:cs typeface="Times New Roman" pitchFamily="18" charset="0"/>
              </a:rPr>
              <a:t>Ауа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температурасы</a:t>
            </a:r>
            <a:r>
              <a:rPr lang="ru-RU" sz="1200" dirty="0" smtClean="0">
                <a:latin typeface="Times New Roman" pitchFamily="18" charset="0"/>
                <a:cs typeface="Times New Roman" pitchFamily="18" charset="0"/>
              </a:rPr>
              <a:t> 6-8 градус </a:t>
            </a:r>
            <a:r>
              <a:rPr lang="ru-RU" sz="1200" dirty="0" err="1" smtClean="0">
                <a:latin typeface="Times New Roman" pitchFamily="18" charset="0"/>
                <a:cs typeface="Times New Roman" pitchFamily="18" charset="0"/>
              </a:rPr>
              <a:t>аяз</a:t>
            </a:r>
            <a:r>
              <a:rPr lang="ru-RU" sz="1200" dirty="0" smtClean="0">
                <a:latin typeface="Times New Roman" pitchFamily="18" charset="0"/>
                <a:cs typeface="Times New Roman" pitchFamily="18" charset="0"/>
              </a:rPr>
              <a:t>.</a:t>
            </a:r>
          </a:p>
          <a:p>
            <a:pPr indent="182563"/>
            <a:endParaRPr lang="ru-RU" sz="1200" dirty="0" smtClean="0">
              <a:latin typeface="Times New Roman" pitchFamily="18" charset="0"/>
              <a:cs typeface="Times New Roman" pitchFamily="18" charset="0"/>
            </a:endParaRPr>
          </a:p>
        </p:txBody>
      </p:sp>
      <p:sp>
        <p:nvSpPr>
          <p:cNvPr id="22" name="TextBox 13"/>
          <p:cNvSpPr txBox="1"/>
          <p:nvPr/>
        </p:nvSpPr>
        <p:spPr>
          <a:xfrm>
            <a:off x="5025120" y="341540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5121" y="2503128"/>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smtClean="0">
                <a:solidFill>
                  <a:schemeClr val="tx1"/>
                </a:solidFill>
                <a:latin typeface="Times New Roman" panose="02020603050405020304" pitchFamily="18" charset="0"/>
                <a:cs typeface="Times New Roman" panose="02020603050405020304" pitchFamily="18" charset="0"/>
              </a:rPr>
              <a:t>2022 </a:t>
            </a:r>
            <a:r>
              <a:rPr lang="ru-RU" sz="1100" dirty="0" err="1" smtClean="0">
                <a:solidFill>
                  <a:schemeClr val="tx1"/>
                </a:solidFill>
                <a:latin typeface="Times New Roman" panose="02020603050405020304" pitchFamily="18" charset="0"/>
                <a:cs typeface="Times New Roman" panose="02020603050405020304" pitchFamily="18" charset="0"/>
              </a:rPr>
              <a:t>жыл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5</a:t>
            </a:r>
            <a:r>
              <a:rPr lang="ru-RU" sz="1100" b="1" dirty="0" smtClean="0">
                <a:solidFill>
                  <a:schemeClr val="tx1"/>
                </a:solidFill>
                <a:latin typeface="Times New Roman" panose="02020603050405020304" pitchFamily="18" charset="0"/>
                <a:cs typeface="Times New Roman" panose="02020603050405020304" pitchFamily="18" charset="0"/>
              </a:rPr>
              <a:t> </a:t>
            </a:r>
            <a:r>
              <a:rPr lang="kk-KZ" sz="1100" b="1" dirty="0" smtClean="0">
                <a:solidFill>
                  <a:schemeClr val="tx1"/>
                </a:solidFill>
                <a:latin typeface="Times New Roman" panose="02020603050405020304" pitchFamily="18" charset="0"/>
                <a:cs typeface="Times New Roman" panose="02020603050405020304" pitchFamily="18" charset="0"/>
              </a:rPr>
              <a:t>қаңтар</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6</a:t>
            </a:r>
            <a:r>
              <a:rPr lang="ru-RU" sz="1100" b="1" dirty="0" smtClean="0">
                <a:solidFill>
                  <a:schemeClr val="tx1"/>
                </a:solidFill>
                <a:latin typeface="Times New Roman" panose="02020603050405020304" pitchFamily="18" charset="0"/>
                <a:cs typeface="Times New Roman" panose="02020603050405020304" pitchFamily="18" charset="0"/>
              </a:rPr>
              <a:t> </a:t>
            </a:r>
            <a:r>
              <a:rPr lang="kk-KZ" sz="1100" dirty="0" smtClean="0">
                <a:solidFill>
                  <a:schemeClr val="tx1"/>
                </a:solidFill>
                <a:latin typeface="Times New Roman" panose="02020603050405020304" pitchFamily="18" charset="0"/>
                <a:cs typeface="Times New Roman" panose="02020603050405020304" pitchFamily="18" charset="0"/>
              </a:rPr>
              <a:t>қаңтар</a:t>
            </a:r>
            <a:r>
              <a:rPr lang="ru-RU" sz="1100" b="1" dirty="0" smtClean="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түнде</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ыдырауына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smtClean="0">
                <a:solidFill>
                  <a:schemeClr val="tx1"/>
                </a:solidFill>
                <a:latin typeface="Times New Roman" panose="02020603050405020304" pitchFamily="18" charset="0"/>
                <a:cs typeface="Times New Roman" panose="02020603050405020304" pitchFamily="18" charset="0"/>
              </a:rPr>
              <a:t>. </a:t>
            </a:r>
          </a:p>
          <a:p>
            <a:pPr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төмен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ru-RU" altLang="ru-RU" sz="1200" b="1" i="1" dirty="0" err="1" smtClean="0">
                <a:solidFill>
                  <a:srgbClr val="000000"/>
                </a:solidFill>
                <a:latin typeface="Times New Roman" panose="02020603050405020304" pitchFamily="18" charset="0"/>
                <a:cs typeface="Times New Roman" panose="02020603050405020304" pitchFamily="18" charset="0"/>
              </a:rPr>
              <a:t>Акимгужина</a:t>
            </a:r>
            <a:r>
              <a:rPr lang="ru-RU" altLang="ru-RU" sz="1200" b="1" i="1" smtClean="0">
                <a:solidFill>
                  <a:srgbClr val="000000"/>
                </a:solidFill>
                <a:latin typeface="Times New Roman" panose="02020603050405020304" pitchFamily="18" charset="0"/>
                <a:cs typeface="Times New Roman" panose="02020603050405020304" pitchFamily="18" charset="0"/>
              </a:rPr>
              <a:t> Д.</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804672"/>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13014</TotalTime>
  <Words>596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2110</cp:revision>
  <cp:lastPrinted>2021-07-01T03:56:27Z</cp:lastPrinted>
  <dcterms:created xsi:type="dcterms:W3CDTF">2018-03-27T06:03:00Z</dcterms:created>
  <dcterms:modified xsi:type="dcterms:W3CDTF">2022-01-04T08:20:41Z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