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714823126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4041412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янва</a:t>
            </a:r>
            <a:r>
              <a:rPr lang="ru-RU" altLang="ru-RU" sz="1200" b="1" dirty="0" err="1" smtClean="0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886189"/>
              </p:ext>
            </p:extLst>
          </p:nvPr>
        </p:nvGraphicFramePr>
        <p:xfrm>
          <a:off x="5019674" y="4501339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РМ-10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1831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5029199" y="35505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погоды по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января </a:t>
            </a: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ч. </a:t>
            </a:r>
            <a:r>
              <a:rPr lang="kk-KZ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 2022 г.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января 2022 г.</a:t>
            </a:r>
            <a:endParaRPr lang="en-US" sz="1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Осадки, низовая метель.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юго-западный 7-12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/с.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 ночью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днем 2-4° мороза. 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 января 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5738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06 января 2022 г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юго-западный 2-7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/с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 ночью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10-12°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5046513" y="2379439"/>
            <a:ext cx="4681537" cy="120032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5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6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  <a:p>
            <a:pPr lvl="0" indent="182563" algn="just"/>
            <a:r>
              <a:rPr lang="ru-RU" alt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  <a:endParaRPr lang="ru-RU" altLang="en-US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59351" y="347687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4457" y="4411868"/>
            <a:ext cx="4298660" cy="1793249"/>
            <a:chOff x="523875" y="3931523"/>
            <a:chExt cx="4298660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79-83-3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81534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13629</TotalTime>
  <Words>575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1974</cp:revision>
  <cp:lastPrinted>2021-07-01T03:56:27Z</cp:lastPrinted>
  <dcterms:created xsi:type="dcterms:W3CDTF">2018-03-27T06:03:00Z</dcterms:created>
  <dcterms:modified xsi:type="dcterms:W3CDTF">2022-01-04T08:13:22Z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