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90070168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Нур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-Султан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824356550"/>
              </p:ext>
            </p:extLst>
          </p:nvPr>
        </p:nvGraphicFramePr>
        <p:xfrm>
          <a:off x="5090418" y="650274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37124" y="3711022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Нур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-Султан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8562" y="115888"/>
            <a:ext cx="47688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5738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Нур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-Султан</a:t>
            </a:r>
          </a:p>
          <a:p>
            <a:pPr indent="185738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05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января</a:t>
            </a:r>
          </a:p>
          <a:p>
            <a:pPr indent="185738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04 января 2022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05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января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ea typeface="Times New Roman"/>
                <a:cs typeface="Times New Roman" pitchFamily="18" charset="0"/>
              </a:rPr>
              <a:t>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Переменная облачность, ночью небольшой снег. Ветер юго-западный ночью 9-14, днем 3-8 м/с. Температура воздуха ночью       15-17, днем 11-13 мороза.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 06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января</a:t>
            </a:r>
          </a:p>
          <a:p>
            <a:pPr indent="185738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05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января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06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января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     Переменная о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блачность,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юго-восточный            9-14</a:t>
            </a:r>
            <a:r>
              <a:rPr lang="kk-KZ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м/с. Температура воздуха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ночью 13-15 мороза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Calibri"/>
              <a:ea typeface="Times New Roman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0951" y="2314556"/>
            <a:ext cx="4681537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Днем 05 января 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Днем 05 января в целом по городу ожидается повышенный уровень загрязнения воздуха. </a:t>
            </a:r>
            <a:endParaRPr lang="ru-RU" altLang="en-US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217947"/>
              </p:ext>
            </p:extLst>
          </p:nvPr>
        </p:nvGraphicFramePr>
        <p:xfrm>
          <a:off x="5022523" y="4159958"/>
          <a:ext cx="4667576" cy="2301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7288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4833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kk-KZ" sz="9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606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305803"/>
                  </a:ext>
                </a:extLst>
              </a:tr>
              <a:tr h="210171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42685" y="4042353"/>
            <a:ext cx="4808537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-Султан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10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Жамбула,11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проспект Республики, 35 (школа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Телжан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Шонанұлы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47, район лесозавода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Лепсы, 38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пр.Туран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2/1 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центральная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спасательная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Акжол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район отстойника сточных вод «Астана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Тазалык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Туркестан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2/1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(РФМШ)</a:t>
            </a:r>
          </a:p>
          <a:p>
            <a:pPr eaLnBrk="0" hangingPunct="0"/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8 – 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Бабатайулы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д. 24, Коктал-1,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Сарыаркинский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9 – 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Байтурсынова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25,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Мечеть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Х.Султан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Алматинский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10 –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Мунайтпасова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13,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Алматинский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84381839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79-83-3</a:t>
                        </a:r>
                        <a:r>
                          <a:rPr lang="ru-RU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47732852"/>
              </p:ext>
            </p:extLst>
          </p:nvPr>
        </p:nvGraphicFramePr>
        <p:xfrm>
          <a:off x="5017647" y="501361"/>
          <a:ext cx="4681688" cy="854138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 smtClean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 smtClean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0,61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3679114655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69960" y="4628221"/>
            <a:ext cx="47757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>
              <a:defRPr/>
            </a:pP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12619</TotalTime>
  <Words>663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1974</cp:revision>
  <cp:lastPrinted>2021-07-01T07:38:07Z</cp:lastPrinted>
  <dcterms:created xsi:type="dcterms:W3CDTF">2018-03-27T06:03:00Z</dcterms:created>
  <dcterms:modified xsi:type="dcterms:W3CDTF">2022-01-04T08:06:33Z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