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smtClean="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04431329"/>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Ақтау</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25122" y="2210345"/>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        05, </a:t>
            </a:r>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06 </a:t>
            </a:r>
            <a:r>
              <a:rPr lang="ru-RU" sz="1200" dirty="0" err="1" smtClean="0">
                <a:solidFill>
                  <a:schemeClr val="tx1"/>
                </a:solidFill>
                <a:latin typeface="Times New Roman" panose="02020603050405020304" pitchFamily="18" charset="0"/>
                <a:cs typeface="Times New Roman" panose="02020603050405020304" pitchFamily="18" charset="0"/>
              </a:rPr>
              <a:t>қаңтарына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қараған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түні метеорологиялық жағдайлар қала атмосферасында ластаушы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етеді.    </a:t>
            </a:r>
            <a:endParaRPr lang="ru-RU" sz="1200" dirty="0" smtClean="0">
              <a:solidFill>
                <a:schemeClr val="tx1"/>
              </a:solidFill>
              <a:latin typeface="Times New Roman" panose="02020603050405020304" pitchFamily="18" charset="0"/>
              <a:cs typeface="Times New Roman" panose="02020603050405020304" pitchFamily="18" charset="0"/>
            </a:endParaRPr>
          </a:p>
          <a:p>
            <a:pPr algn="just"/>
            <a:r>
              <a:rPr lang="ru-RU" sz="1200" dirty="0" smtClean="0">
                <a:solidFill>
                  <a:schemeClr val="tx1"/>
                </a:solidFill>
                <a:latin typeface="Times New Roman" panose="02020603050405020304" pitchFamily="18" charset="0"/>
                <a:cs typeface="Times New Roman" panose="02020603050405020304" pitchFamily="18" charset="0"/>
              </a:rPr>
              <a:t>       Жалпы </a:t>
            </a:r>
            <a:r>
              <a:rPr lang="ru-RU" sz="1200" dirty="0">
                <a:solidFill>
                  <a:schemeClr val="tx1"/>
                </a:solidFill>
                <a:latin typeface="Times New Roman" panose="02020603050405020304" pitchFamily="18" charset="0"/>
                <a:cs typeface="Times New Roman" panose="02020603050405020304" pitchFamily="18" charset="0"/>
              </a:rPr>
              <a:t>қала бойынша ауаның ластану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төмен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болады</a:t>
            </a:r>
            <a:r>
              <a:rPr lang="ru-RU" sz="1200" dirty="0" smtClean="0">
                <a:solidFill>
                  <a:schemeClr val="tx1"/>
                </a:solidFill>
                <a:latin typeface="Times New Roman" panose="02020603050405020304" pitchFamily="18" charset="0"/>
                <a:cs typeface="Times New Roman" panose="02020603050405020304" pitchFamily="18" charset="0"/>
              </a:rPr>
              <a:t> деп </a:t>
            </a:r>
            <a:r>
              <a:rPr lang="ru-RU" sz="1200" dirty="0">
                <a:solidFill>
                  <a:schemeClr val="tx1"/>
                </a:solidFill>
                <a:latin typeface="Times New Roman" panose="02020603050405020304" pitchFamily="18" charset="0"/>
                <a:cs typeface="Times New Roman" panose="02020603050405020304" pitchFamily="18" charset="0"/>
              </a:rPr>
              <a:t>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82624164"/>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Ластаушы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29</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0,2</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230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0,8</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1485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73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smtClean="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9</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smtClean="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4 </a:t>
            </a:r>
            <a:r>
              <a:rPr lang="ru-RU" altLang="ru-RU" sz="1200" b="1" dirty="0" err="1" smtClean="0">
                <a:latin typeface="Times New Roman" panose="02020603050405020304" pitchFamily="18" charset="0"/>
                <a:cs typeface="Times New Roman" panose="02020603050405020304" pitchFamily="18" charset="0"/>
              </a:rPr>
              <a:t>қаңтар</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24946" y="173934"/>
            <a:ext cx="4680520" cy="1862048"/>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smtClean="0">
                <a:latin typeface="Times New Roman" panose="02020603050405020304" pitchFamily="18" charset="0"/>
                <a:cs typeface="Times New Roman" panose="02020603050405020304" pitchFamily="18" charset="0"/>
              </a:rPr>
              <a:t>05 қаңтарға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smtClean="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smtClean="0">
                <a:solidFill>
                  <a:srgbClr val="000000"/>
                </a:solidFill>
                <a:latin typeface="Times New Roman" panose="02020603050405020304" pitchFamily="18" charset="0"/>
                <a:cs typeface="Times New Roman" panose="02020603050405020304" pitchFamily="18" charset="0"/>
              </a:rPr>
              <a:t>04 </a:t>
            </a:r>
            <a:r>
              <a:rPr lang="ru-RU" altLang="ru-RU" sz="1100" b="1" dirty="0" err="1" smtClean="0">
                <a:solidFill>
                  <a:srgbClr val="000000"/>
                </a:solidFill>
                <a:latin typeface="Times New Roman" panose="02020603050405020304" pitchFamily="18" charset="0"/>
                <a:cs typeface="Times New Roman" panose="02020603050405020304" pitchFamily="18" charset="0"/>
              </a:rPr>
              <a:t>қаңтар</a:t>
            </a:r>
            <a:r>
              <a:rPr lang="ru-RU" altLang="ru-RU" sz="1100" b="1" dirty="0" smtClean="0">
                <a:solidFill>
                  <a:srgbClr val="000000"/>
                </a:solidFill>
                <a:latin typeface="Times New Roman" panose="02020603050405020304" pitchFamily="18" charset="0"/>
                <a:cs typeface="Times New Roman" panose="02020603050405020304" pitchFamily="18" charset="0"/>
              </a:rPr>
              <a:t> </a:t>
            </a:r>
            <a:r>
              <a:rPr lang="ru-RU" altLang="ru-RU" sz="1100" b="1" dirty="0" err="1" smtClean="0">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smtClean="0">
                <a:solidFill>
                  <a:srgbClr val="000000"/>
                </a:solidFill>
                <a:latin typeface="Times New Roman" panose="02020603050405020304" pitchFamily="18" charset="0"/>
                <a:cs typeface="Times New Roman" panose="02020603050405020304" pitchFamily="18" charset="0"/>
              </a:rPr>
              <a:t>20-дан 05 </a:t>
            </a:r>
            <a:r>
              <a:rPr lang="ru-RU" altLang="ru-RU" sz="1100" b="1" dirty="0" err="1" smtClean="0">
                <a:solidFill>
                  <a:srgbClr val="000000"/>
                </a:solidFill>
                <a:latin typeface="Times New Roman" panose="02020603050405020304" pitchFamily="18" charset="0"/>
                <a:cs typeface="Times New Roman" panose="02020603050405020304" pitchFamily="18" charset="0"/>
              </a:rPr>
              <a:t>қаңтар</a:t>
            </a:r>
            <a:r>
              <a:rPr lang="ru-RU" altLang="ru-RU" sz="1100" b="1" dirty="0" smtClean="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smtClean="0">
                <a:solidFill>
                  <a:srgbClr val="000000"/>
                </a:solidFill>
                <a:latin typeface="Times New Roman" panose="02020603050405020304" pitchFamily="18" charset="0"/>
                <a:cs typeface="Times New Roman" panose="02020603050405020304" pitchFamily="18" charset="0"/>
              </a:rPr>
              <a:t>20-ға </a:t>
            </a:r>
            <a:r>
              <a:rPr lang="ru-RU" altLang="ru-RU" sz="1100" b="1" dirty="0" err="1" smtClean="0">
                <a:solidFill>
                  <a:srgbClr val="000000"/>
                </a:solidFill>
                <a:latin typeface="Times New Roman" panose="02020603050405020304" pitchFamily="18" charset="0"/>
                <a:cs typeface="Times New Roman" panose="02020603050405020304" pitchFamily="18" charset="0"/>
              </a:rPr>
              <a:t>дейін</a:t>
            </a:r>
            <a:r>
              <a:rPr lang="ru-RU" sz="1100" b="1" dirty="0" smtClean="0">
                <a:solidFill>
                  <a:srgbClr val="000000"/>
                </a:solidFill>
                <a:latin typeface="Times New Roman" panose="02020603050405020304" pitchFamily="18" charset="0"/>
                <a:cs typeface="Times New Roman" panose="02020603050405020304" pitchFamily="18" charset="0"/>
                <a:sym typeface="+mn-ea"/>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Көшпелі</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бұлтты</a:t>
            </a:r>
            <a:r>
              <a:rPr lang="ru-RU" sz="1200" dirty="0" smtClean="0">
                <a:solidFill>
                  <a:prstClr val="black"/>
                </a:solidFill>
                <a:latin typeface="Times New Roman" pitchFamily="18" charset="0"/>
                <a:cs typeface="Times New Roman" pitchFamily="18" charset="0"/>
              </a:rPr>
              <a:t>, </a:t>
            </a:r>
            <a:r>
              <a:rPr lang="kk-KZ" sz="1200" dirty="0" smtClean="0">
                <a:solidFill>
                  <a:prstClr val="black"/>
                </a:solidFill>
                <a:latin typeface="Times New Roman" pitchFamily="18" charset="0"/>
                <a:cs typeface="Times New Roman" pitchFamily="18" charset="0"/>
              </a:rPr>
              <a:t>түнде жауын шашын </a:t>
            </a:r>
            <a:r>
              <a:rPr lang="ru-RU" sz="1200" dirty="0" smtClean="0">
                <a:solidFill>
                  <a:prstClr val="black"/>
                </a:solidFill>
                <a:latin typeface="Times New Roman" pitchFamily="18" charset="0"/>
                <a:cs typeface="Times New Roman" pitchFamily="18" charset="0"/>
              </a:rPr>
              <a:t>(</a:t>
            </a:r>
            <a:r>
              <a:rPr lang="ru-RU" sz="1200" dirty="0" err="1" smtClean="0">
                <a:solidFill>
                  <a:prstClr val="black"/>
                </a:solidFill>
                <a:latin typeface="Times New Roman" pitchFamily="18" charset="0"/>
                <a:cs typeface="Times New Roman" pitchFamily="18" charset="0"/>
              </a:rPr>
              <a:t>жа</a:t>
            </a:r>
            <a:r>
              <a:rPr lang="kk-KZ" sz="1200" dirty="0" smtClean="0">
                <a:solidFill>
                  <a:prstClr val="black"/>
                </a:solidFill>
                <a:latin typeface="Times New Roman" pitchFamily="18" charset="0"/>
                <a:cs typeface="Times New Roman" pitchFamily="18" charset="0"/>
              </a:rPr>
              <a:t>ңбыр, </a:t>
            </a:r>
            <a:r>
              <a:rPr lang="ru-RU" sz="1200" dirty="0" err="1" smtClean="0">
                <a:solidFill>
                  <a:prstClr val="black"/>
                </a:solidFill>
                <a:latin typeface="Times New Roman" pitchFamily="18" charset="0"/>
                <a:cs typeface="Times New Roman" pitchFamily="18" charset="0"/>
              </a:rPr>
              <a:t>қар</a:t>
            </a:r>
            <a:r>
              <a:rPr lang="kk-KZ" sz="1200" smtClean="0">
                <a:solidFill>
                  <a:prstClr val="black"/>
                </a:solidFill>
                <a:latin typeface="Times New Roman" pitchFamily="18" charset="0"/>
                <a:cs typeface="Times New Roman" pitchFamily="18" charset="0"/>
              </a:rPr>
              <a:t>), </a:t>
            </a:r>
            <a:r>
              <a:rPr lang="kk-KZ" sz="1200" dirty="0" smtClean="0">
                <a:solidFill>
                  <a:prstClr val="black"/>
                </a:solidFill>
                <a:latin typeface="Times New Roman" pitchFamily="18" charset="0"/>
                <a:cs typeface="Times New Roman" pitchFamily="18" charset="0"/>
              </a:rPr>
              <a:t>тұман, көктайғақ.</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солтүстік-батыстан</a:t>
            </a:r>
            <a:r>
              <a:rPr lang="ru-RU" sz="1200" dirty="0" smtClean="0">
                <a:solidFill>
                  <a:prstClr val="black"/>
                </a:solidFill>
                <a:latin typeface="Times New Roman" pitchFamily="18" charset="0"/>
                <a:cs typeface="Times New Roman" pitchFamily="18" charset="0"/>
              </a:rPr>
              <a:t>, </a:t>
            </a:r>
            <a:r>
              <a:rPr lang="kk-KZ" sz="1200" dirty="0" smtClean="0">
                <a:solidFill>
                  <a:prstClr val="black"/>
                </a:solidFill>
                <a:latin typeface="Times New Roman" pitchFamily="18" charset="0"/>
                <a:cs typeface="Times New Roman" pitchFamily="18" charset="0"/>
              </a:rPr>
              <a:t>күші 9-14, күндіз екпіні 15-18 м</a:t>
            </a:r>
            <a:r>
              <a:rPr lang="ru-RU" sz="1200" dirty="0" smtClean="0">
                <a:solidFill>
                  <a:prstClr val="black"/>
                </a:solidFill>
                <a:latin typeface="Times New Roman" pitchFamily="18" charset="0"/>
                <a:cs typeface="Times New Roman" pitchFamily="18" charset="0"/>
              </a:rPr>
              <a:t>/с</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түнде</a:t>
            </a:r>
            <a:r>
              <a:rPr lang="ru-RU" sz="1200" dirty="0" smtClean="0">
                <a:solidFill>
                  <a:prstClr val="black"/>
                </a:solidFill>
                <a:latin typeface="Times New Roman" pitchFamily="18" charset="0"/>
                <a:cs typeface="Times New Roman" pitchFamily="18" charset="0"/>
              </a:rPr>
              <a:t> 0-2, </a:t>
            </a:r>
            <a:r>
              <a:rPr lang="ru-RU" sz="1200" dirty="0" err="1" smtClean="0">
                <a:solidFill>
                  <a:prstClr val="black"/>
                </a:solidFill>
                <a:latin typeface="Times New Roman" pitchFamily="18" charset="0"/>
                <a:cs typeface="Times New Roman" pitchFamily="18" charset="0"/>
              </a:rPr>
              <a:t>күндіз</a:t>
            </a:r>
            <a:r>
              <a:rPr lang="ru-RU" sz="1200" dirty="0" smtClean="0">
                <a:solidFill>
                  <a:prstClr val="black"/>
                </a:solidFill>
                <a:latin typeface="Times New Roman" pitchFamily="18" charset="0"/>
                <a:cs typeface="Times New Roman" pitchFamily="18" charset="0"/>
              </a:rPr>
              <a:t> 5-7 </a:t>
            </a:r>
            <a:r>
              <a:rPr lang="ru-RU" sz="1200" dirty="0" err="1" smtClean="0">
                <a:solidFill>
                  <a:prstClr val="black"/>
                </a:solidFill>
                <a:latin typeface="Times New Roman" pitchFamily="18" charset="0"/>
                <a:cs typeface="Times New Roman" pitchFamily="18" charset="0"/>
              </a:rPr>
              <a:t>жылы</a:t>
            </a:r>
            <a:r>
              <a:rPr lang="ru-RU" sz="1200" dirty="0" smtClean="0">
                <a:solidFill>
                  <a:prstClr val="black"/>
                </a:solidFill>
                <a:latin typeface="Times New Roman" pitchFamily="18" charset="0"/>
                <a:cs typeface="Times New Roman" pitchFamily="18" charset="0"/>
              </a:rPr>
              <a:t>.</a:t>
            </a:r>
          </a:p>
          <a:p>
            <a:pPr lvl="0" algn="ctr"/>
            <a:endParaRPr lang="kk-KZ" sz="1100" b="1" dirty="0" smtClean="0">
              <a:solidFill>
                <a:srgbClr val="000000"/>
              </a:solidFill>
              <a:latin typeface="Times New Roman" panose="02020603050405020304" pitchFamily="18" charset="0"/>
              <a:cs typeface="Times New Roman" panose="02020603050405020304" pitchFamily="18" charset="0"/>
            </a:endParaRPr>
          </a:p>
          <a:p>
            <a:pPr lvl="0" algn="ctr"/>
            <a:r>
              <a:rPr lang="kk-KZ" sz="1100" b="1" dirty="0" smtClean="0">
                <a:solidFill>
                  <a:srgbClr val="000000"/>
                </a:solidFill>
                <a:latin typeface="Times New Roman" panose="02020603050405020304" pitchFamily="18" charset="0"/>
                <a:cs typeface="Times New Roman" panose="02020603050405020304" pitchFamily="18" charset="0"/>
              </a:rPr>
              <a:t>06 қаңтарға</a:t>
            </a:r>
            <a:endParaRPr lang="ru-RU" sz="1100" b="1" dirty="0" smtClean="0">
              <a:solidFill>
                <a:srgbClr val="000000"/>
              </a:solidFill>
              <a:latin typeface="Times New Roman" panose="02020603050405020304" pitchFamily="18" charset="0"/>
              <a:cs typeface="Times New Roman" panose="02020603050405020304" pitchFamily="18" charset="0"/>
            </a:endParaRPr>
          </a:p>
          <a:p>
            <a:pPr lvl="0" algn="ctr"/>
            <a:r>
              <a:rPr lang="ru-RU" sz="1100" b="1" dirty="0" smtClean="0">
                <a:solidFill>
                  <a:srgbClr val="000000"/>
                </a:solidFill>
                <a:latin typeface="Times New Roman" panose="02020603050405020304" pitchFamily="18" charset="0"/>
                <a:cs typeface="Times New Roman" panose="02020603050405020304" pitchFamily="18" charset="0"/>
              </a:rPr>
              <a:t>2022 ж. 05 </a:t>
            </a:r>
            <a:r>
              <a:rPr lang="ru-RU" sz="1100" b="1" dirty="0" err="1" smtClean="0">
                <a:solidFill>
                  <a:srgbClr val="000000"/>
                </a:solidFill>
                <a:latin typeface="Times New Roman" panose="02020603050405020304" pitchFamily="18" charset="0"/>
                <a:cs typeface="Times New Roman" panose="02020603050405020304" pitchFamily="18" charset="0"/>
              </a:rPr>
              <a:t>қаңтар</a:t>
            </a:r>
            <a:r>
              <a:rPr lang="ru-RU" sz="1100" b="1" dirty="0" smtClean="0">
                <a:solidFill>
                  <a:srgbClr val="000000"/>
                </a:solidFill>
                <a:latin typeface="Times New Roman" panose="02020603050405020304" pitchFamily="18" charset="0"/>
                <a:cs typeface="Times New Roman" panose="02020603050405020304" pitchFamily="18" charset="0"/>
              </a:rPr>
              <a:t> </a:t>
            </a:r>
            <a:r>
              <a:rPr lang="ru-RU" sz="1100" b="1" dirty="0" err="1" smtClean="0">
                <a:solidFill>
                  <a:srgbClr val="000000"/>
                </a:solidFill>
                <a:latin typeface="Times New Roman" panose="02020603050405020304" pitchFamily="18" charset="0"/>
                <a:cs typeface="Times New Roman" panose="02020603050405020304" pitchFamily="18" charset="0"/>
              </a:rPr>
              <a:t>сағ</a:t>
            </a:r>
            <a:r>
              <a:rPr lang="ru-RU" sz="1100" b="1" dirty="0" smtClean="0">
                <a:solidFill>
                  <a:srgbClr val="000000"/>
                </a:solidFill>
                <a:latin typeface="Times New Roman" panose="02020603050405020304" pitchFamily="18" charset="0"/>
                <a:cs typeface="Times New Roman" panose="02020603050405020304" pitchFamily="18" charset="0"/>
              </a:rPr>
              <a:t>. 20-дан </a:t>
            </a:r>
            <a:r>
              <a:rPr lang="ru-RU" sz="1100" b="1" dirty="0" err="1" smtClean="0">
                <a:solidFill>
                  <a:srgbClr val="000000"/>
                </a:solidFill>
                <a:latin typeface="Times New Roman" panose="02020603050405020304" pitchFamily="18" charset="0"/>
                <a:cs typeface="Times New Roman" panose="02020603050405020304" pitchFamily="18" charset="0"/>
              </a:rPr>
              <a:t>бастап</a:t>
            </a:r>
            <a:r>
              <a:rPr lang="ru-RU" sz="1100" b="1" dirty="0" smtClean="0">
                <a:solidFill>
                  <a:srgbClr val="000000"/>
                </a:solidFill>
                <a:latin typeface="Times New Roman" panose="02020603050405020304" pitchFamily="18" charset="0"/>
                <a:cs typeface="Times New Roman" panose="02020603050405020304" pitchFamily="18" charset="0"/>
              </a:rPr>
              <a:t> 2022 ж. 06 </a:t>
            </a:r>
            <a:r>
              <a:rPr lang="ru-RU" sz="1100" b="1" dirty="0" err="1" smtClean="0">
                <a:solidFill>
                  <a:srgbClr val="000000"/>
                </a:solidFill>
                <a:latin typeface="Times New Roman" panose="02020603050405020304" pitchFamily="18" charset="0"/>
                <a:cs typeface="Times New Roman" panose="02020603050405020304" pitchFamily="18" charset="0"/>
              </a:rPr>
              <a:t>қаңтар</a:t>
            </a:r>
            <a:r>
              <a:rPr lang="ru-RU" sz="1100" b="1" dirty="0" smtClean="0">
                <a:solidFill>
                  <a:srgbClr val="000000"/>
                </a:solidFill>
                <a:latin typeface="Times New Roman" panose="02020603050405020304" pitchFamily="18" charset="0"/>
                <a:cs typeface="Times New Roman" panose="02020603050405020304" pitchFamily="18" charset="0"/>
              </a:rPr>
              <a:t> </a:t>
            </a:r>
            <a:r>
              <a:rPr lang="ru-RU" sz="1100" b="1" dirty="0" err="1" smtClean="0">
                <a:solidFill>
                  <a:srgbClr val="000000"/>
                </a:solidFill>
                <a:latin typeface="Times New Roman" panose="02020603050405020304" pitchFamily="18" charset="0"/>
                <a:cs typeface="Times New Roman" panose="02020603050405020304" pitchFamily="18" charset="0"/>
              </a:rPr>
              <a:t>сағ</a:t>
            </a:r>
            <a:r>
              <a:rPr lang="ru-RU" sz="1100" b="1" dirty="0" smtClean="0">
                <a:solidFill>
                  <a:srgbClr val="000000"/>
                </a:solidFill>
                <a:latin typeface="Times New Roman" panose="02020603050405020304" pitchFamily="18" charset="0"/>
                <a:cs typeface="Times New Roman" panose="02020603050405020304" pitchFamily="18" charset="0"/>
              </a:rPr>
              <a:t>. 08-ге </a:t>
            </a:r>
            <a:r>
              <a:rPr lang="ru-RU" sz="1100" b="1" dirty="0" err="1" smtClean="0">
                <a:solidFill>
                  <a:srgbClr val="000000"/>
                </a:solidFill>
                <a:latin typeface="Times New Roman" panose="02020603050405020304" pitchFamily="18" charset="0"/>
                <a:cs typeface="Times New Roman" panose="02020603050405020304" pitchFamily="18" charset="0"/>
              </a:rPr>
              <a:t>дейін</a:t>
            </a:r>
            <a:endParaRPr lang="kk-KZ" sz="1100" dirty="0" smtClean="0">
              <a:solidFill>
                <a:srgbClr val="000000"/>
              </a:solidFill>
              <a:latin typeface="Times New Roman" panose="02020603050405020304" pitchFamily="18" charset="0"/>
              <a:cs typeface="Times New Roman" panose="02020603050405020304" pitchFamily="18" charset="0"/>
              <a:sym typeface="+mn-ea"/>
            </a:endParaRPr>
          </a:p>
          <a:p>
            <a:pPr lvl="0" algn="just"/>
            <a:r>
              <a:rPr lang="kk-KZ" sz="1200" dirty="0" smtClean="0">
                <a:solidFill>
                  <a:srgbClr val="000000"/>
                </a:solidFill>
                <a:latin typeface="Times New Roman" panose="02020603050405020304" pitchFamily="18" charset="0"/>
                <a:cs typeface="Times New Roman" panose="02020603050405020304" pitchFamily="18" charset="0"/>
                <a:sym typeface="+mn-ea"/>
              </a:rPr>
              <a:t>            Жауын-шашынсыз. Жел оңтүстік-шығыстан</a:t>
            </a:r>
            <a:r>
              <a:rPr lang="ru-RU" sz="1200" dirty="0" smtClean="0">
                <a:solidFill>
                  <a:prstClr val="black"/>
                </a:solidFill>
                <a:latin typeface="Times New Roman" pitchFamily="18" charset="0"/>
                <a:cs typeface="Times New Roman" pitchFamily="18" charset="0"/>
              </a:rPr>
              <a:t>,</a:t>
            </a:r>
            <a:r>
              <a:rPr lang="kk-KZ" sz="1200" dirty="0" smtClean="0">
                <a:solidFill>
                  <a:prstClr val="black"/>
                </a:solidFill>
                <a:latin typeface="Times New Roman" pitchFamily="18" charset="0"/>
                <a:cs typeface="Times New Roman" pitchFamily="18" charset="0"/>
              </a:rPr>
              <a:t> күші 9-14 </a:t>
            </a:r>
            <a:r>
              <a:rPr lang="ru-RU" sz="1200" dirty="0" smtClean="0">
                <a:solidFill>
                  <a:prstClr val="black"/>
                </a:solidFill>
                <a:latin typeface="Times New Roman" pitchFamily="18" charset="0"/>
                <a:cs typeface="Times New Roman" pitchFamily="18" charset="0"/>
              </a:rPr>
              <a:t>м/с. </a:t>
            </a:r>
            <a:r>
              <a:rPr lang="ru-RU" sz="1200" dirty="0" err="1" smtClean="0">
                <a:solidFill>
                  <a:prstClr val="black"/>
                </a:solidFill>
                <a:latin typeface="Times New Roman" pitchFamily="18" charset="0"/>
                <a:cs typeface="Times New Roman" pitchFamily="18" charset="0"/>
              </a:rPr>
              <a:t>Ауа</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температурасы</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түнде</a:t>
            </a:r>
            <a:r>
              <a:rPr lang="ru-RU" sz="1200" dirty="0" smtClean="0">
                <a:solidFill>
                  <a:prstClr val="black"/>
                </a:solidFill>
                <a:latin typeface="Times New Roman" pitchFamily="18" charset="0"/>
                <a:cs typeface="Times New Roman" pitchFamily="18" charset="0"/>
              </a:rPr>
              <a:t> </a:t>
            </a:r>
            <a:r>
              <a:rPr lang="kk-KZ" sz="1200" dirty="0" smtClean="0">
                <a:solidFill>
                  <a:prstClr val="black"/>
                </a:solidFill>
                <a:latin typeface="Times New Roman" pitchFamily="18" charset="0"/>
                <a:cs typeface="Times New Roman" pitchFamily="18" charset="0"/>
              </a:rPr>
              <a:t>0-2 жылы</a:t>
            </a:r>
            <a:r>
              <a:rPr lang="ru-RU" sz="1200" dirty="0" smtClean="0">
                <a:solidFill>
                  <a:prstClr val="black"/>
                </a:solidFill>
                <a:latin typeface="Times New Roman" pitchFamily="18" charset="0"/>
                <a:cs typeface="Times New Roman" pitchFamily="18" charset="0"/>
              </a:rPr>
              <a:t>.</a:t>
            </a:r>
            <a:endParaRPr lang="ru-RU" sz="1200" dirty="0">
              <a:solidFill>
                <a:prstClr val="black"/>
              </a:solidFill>
              <a:latin typeface="Times New Roman" pitchFamily="18" charset="0"/>
              <a:cs typeface="Times New Roman" pitchFamily="18" charset="0"/>
            </a:endParaRPr>
          </a:p>
        </p:txBody>
      </p:sp>
      <p:sp>
        <p:nvSpPr>
          <p:cNvPr id="15" name="TextBox 13"/>
          <p:cNvSpPr txBox="1"/>
          <p:nvPr/>
        </p:nvSpPr>
        <p:spPr>
          <a:xfrm>
            <a:off x="5027502" y="327471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дәрежелі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a:solidFill>
                  <a:schemeClr val="tx1"/>
                </a:solidFill>
                <a:latin typeface="Times New Roman" panose="02020603050405020304" pitchFamily="18" charset="0"/>
                <a:cs typeface="Times New Roman" panose="02020603050405020304" pitchFamily="18" charset="0"/>
              </a:rPr>
              <a:t>ескертуі жоқ</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3 бекет </a:t>
            </a:r>
            <a:r>
              <a:rPr lang="kk-KZ" sz="1200" dirty="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аумағында</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smtClean="0">
                <a:latin typeface="Times New Roman" panose="02020603050405020304" pitchFamily="18" charset="0"/>
                <a:cs typeface="Times New Roman" panose="02020603050405020304" pitchFamily="18" charset="0"/>
              </a:rPr>
              <a:t>№ 4 бекет </a:t>
            </a:r>
            <a:r>
              <a:rPr lang="kk-KZ" sz="1200" dirty="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smtClean="0">
                <a:latin typeface="Times New Roman" panose="02020603050405020304" pitchFamily="18" charset="0"/>
                <a:cs typeface="Times New Roman" panose="02020603050405020304" pitchFamily="18" charset="0"/>
              </a:rPr>
              <a:t>№ 5 бекет </a:t>
            </a:r>
            <a:r>
              <a:rPr lang="kk-KZ" sz="1200" dirty="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smtClean="0">
                <a:latin typeface="Times New Roman" panose="02020603050405020304" pitchFamily="18" charset="0"/>
                <a:cs typeface="Times New Roman" panose="02020603050405020304" pitchFamily="18" charset="0"/>
              </a:rPr>
              <a:t>№ 6 бекет </a:t>
            </a:r>
            <a:r>
              <a:rPr lang="kk-KZ" sz="1200" dirty="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smtClean="0">
                <a:latin typeface="Times New Roman" panose="02020603050405020304" pitchFamily="18" charset="0"/>
                <a:cs typeface="Times New Roman" panose="02020603050405020304" pitchFamily="18" charset="0"/>
              </a:rPr>
              <a:t>учаскесі</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smtClean="0">
                  <a:latin typeface="Times New Roman" panose="02020603050405020304" pitchFamily="18" charset="0"/>
                  <a:cs typeface="Times New Roman" panose="02020603050405020304" pitchFamily="18" charset="0"/>
                </a:rPr>
                <a:t>           </a:t>
              </a: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 </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smtClean="0">
                          <a:latin typeface="Times New Roman" panose="02020603050405020304" pitchFamily="18" charset="0"/>
                          <a:cs typeface="Times New Roman" panose="02020603050405020304" pitchFamily="18" charset="0"/>
                        </a:rPr>
                        <a:t>«Р» </a:t>
                      </a:r>
                      <a:r>
                        <a:rPr lang="ru-RU" altLang="ru-RU" sz="1000" b="0" i="0" dirty="0" err="1" smtClean="0">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smtClean="0">
                          <a:solidFill>
                            <a:srgbClr val="000000"/>
                          </a:solidFill>
                          <a:latin typeface="Times New Roman" panose="02020603050405020304" pitchFamily="18" charset="0"/>
                        </a:rPr>
                        <a:t>Ластану </a:t>
                      </a:r>
                      <a:r>
                        <a:rPr lang="ru-RU" sz="1000" b="0" i="0" dirty="0" err="1" smtClean="0">
                          <a:solidFill>
                            <a:srgbClr val="000000"/>
                          </a:solidFill>
                          <a:latin typeface="Times New Roman" panose="02020603050405020304" pitchFamily="18" charset="0"/>
                        </a:rPr>
                        <a:t>дәрежесін</a:t>
                      </a:r>
                      <a:r>
                        <a:rPr lang="ru-RU" sz="1000" b="0" i="0" dirty="0" smtClean="0">
                          <a:solidFill>
                            <a:srgbClr val="000000"/>
                          </a:solidFill>
                          <a:latin typeface="Times New Roman" panose="02020603050405020304" pitchFamily="18" charset="0"/>
                        </a:rPr>
                        <a:t> </a:t>
                      </a:r>
                      <a:r>
                        <a:rPr lang="ru-RU" sz="1000" b="0" i="0" dirty="0" err="1" smtClean="0">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smtClean="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smtClean="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smtClean="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15411</TotalTime>
  <Words>591</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2015</cp:revision>
  <cp:lastPrinted>2021-07-01T07:38:07Z</cp:lastPrinted>
  <dcterms:created xsi:type="dcterms:W3CDTF">2018-03-27T06:03:00Z</dcterms:created>
  <dcterms:modified xsi:type="dcterms:W3CDTF">2022-01-04T07:51:03Z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