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35490347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еременная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облачность,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15-17, днем 11-13 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kk-KZ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небольшой 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Температура 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15-17 мороза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08247" y="233666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5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января, 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6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93415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075881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08247" y="3418135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81534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12827</TotalTime>
  <Words>566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1952</cp:revision>
  <cp:lastPrinted>2021-07-01T03:56:27Z</cp:lastPrinted>
  <dcterms:created xsi:type="dcterms:W3CDTF">2018-03-27T06:03:00Z</dcterms:created>
  <dcterms:modified xsi:type="dcterms:W3CDTF">2022-01-04T08:03:28Z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