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smtClean="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smtClean="0">
                          <a:solidFill>
                            <a:srgbClr val="002060"/>
                          </a:solidFill>
                          <a:latin typeface="Times New Roman" panose="02020603050405020304" pitchFamily="18" charset="0"/>
                          <a:cs typeface="Times New Roman" panose="02020603050405020304" pitchFamily="18" charset="0"/>
                        </a:rPr>
                        <a:t> қ.</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07747446"/>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81647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Жезқазған қаласы бойынша</a:t>
            </a:r>
          </a:p>
          <a:p>
            <a:pPr lvl="0" algn="ctr"/>
            <a:r>
              <a:rPr lang="kk-KZ" sz="1200" b="1" dirty="0" smtClean="0">
                <a:solidFill>
                  <a:srgbClr val="000000"/>
                </a:solidFill>
                <a:latin typeface="Times New Roman" panose="02020603050405020304" pitchFamily="18" charset="0"/>
                <a:cs typeface="Times New Roman" panose="02020603050405020304" pitchFamily="18" charset="0"/>
              </a:rPr>
              <a:t>5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5</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smtClean="0">
                <a:solidFill>
                  <a:srgbClr val="000000"/>
                </a:solidFill>
                <a:latin typeface="Times New Roman" panose="02020603050405020304" pitchFamily="18" charset="0"/>
                <a:cs typeface="Times New Roman" panose="02020603050405020304" pitchFamily="18" charset="0"/>
              </a:rPr>
              <a:t> </a:t>
            </a:r>
          </a:p>
          <a:p>
            <a:pPr indent="182563" algn="just"/>
            <a:r>
              <a:rPr lang="ru-RU" sz="1200" dirty="0" err="1" smtClean="0">
                <a:latin typeface="Times New Roman" pitchFamily="18" charset="0"/>
                <a:cs typeface="Times New Roman" pitchFamily="18" charset="0"/>
              </a:rPr>
              <a:t>Аздаған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қар</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Оңтүстіктен</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3-8 </a:t>
            </a:r>
            <a:r>
              <a:rPr lang="ru-RU" sz="1200" dirty="0">
                <a:latin typeface="Times New Roman" pitchFamily="18" charset="0"/>
                <a:cs typeface="Times New Roman" pitchFamily="18" charset="0"/>
              </a:rPr>
              <a:t>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10-12,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5-7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6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6</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lgn="just"/>
            <a:r>
              <a:rPr lang="ru-RU" sz="1200" dirty="0" err="1" smtClean="0">
                <a:latin typeface="Times New Roman" pitchFamily="18" charset="0"/>
                <a:cs typeface="Times New Roman" pitchFamily="18" charset="0"/>
              </a:rPr>
              <a:t>Қар</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Оңтүстік-шығыстан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3-8 </a:t>
            </a:r>
            <a:r>
              <a:rPr lang="ru-RU" sz="1200" dirty="0">
                <a:latin typeface="Times New Roman" pitchFamily="18" charset="0"/>
                <a:cs typeface="Times New Roman" pitchFamily="18" charset="0"/>
              </a:rPr>
              <a:t>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a:latin typeface="Times New Roman" pitchFamily="18" charset="0"/>
                <a:cs typeface="Times New Roman" pitchFamily="18" charset="0"/>
              </a:rPr>
              <a:t> </a:t>
            </a:r>
            <a:r>
              <a:rPr lang="ru-RU" sz="1200" smtClean="0">
                <a:latin typeface="Times New Roman" pitchFamily="18" charset="0"/>
                <a:cs typeface="Times New Roman" pitchFamily="18" charset="0"/>
              </a:rPr>
              <a:t>8-10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27055556"/>
              </p:ext>
            </p:extLst>
          </p:nvPr>
        </p:nvGraphicFramePr>
        <p:xfrm>
          <a:off x="5027449" y="4330303"/>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141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938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smtClean="0">
                          <a:solidFill>
                            <a:schemeClr val="tx1"/>
                          </a:solidFill>
                          <a:latin typeface="Times New Roman" panose="02020603050405020304" pitchFamily="18" charset="0"/>
                          <a:cs typeface="Times New Roman" panose="02020603050405020304" pitchFamily="18" charset="0"/>
                        </a:rPr>
                        <a:t>Азот диоксиді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1,9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76445" y="3836839"/>
            <a:ext cx="4893029"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Жезқазған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52804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953000" y="2630206"/>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a:t>
            </a:r>
            <a:r>
              <a:rPr lang="kk-KZ" sz="1200" smtClean="0">
                <a:solidFill>
                  <a:schemeClr val="tx1"/>
                </a:solidFill>
                <a:latin typeface="Times New Roman" panose="02020603050405020304" pitchFamily="18" charset="0"/>
                <a:cs typeface="Times New Roman" panose="02020603050405020304" pitchFamily="18" charset="0"/>
              </a:rPr>
              <a:t>, 6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smtClean="0">
                <a:solidFill>
                  <a:srgbClr val="000000"/>
                </a:solidFill>
                <a:latin typeface="Times New Roman" panose="02020603050405020304" pitchFamily="18" charset="0"/>
                <a:cs typeface="Times New Roman" panose="02020603050405020304" pitchFamily="18" charset="0"/>
              </a:rPr>
              <a:t>Жезказган</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r>
              <a:rPr lang="ru-RU" sz="1200" dirty="0" smtClean="0">
                <a:latin typeface="Times New Roman" panose="02020603050405020304" pitchFamily="18" charset="0"/>
                <a:cs typeface="Times New Roman" panose="02020603050405020304" pitchFamily="18" charset="0"/>
              </a:rPr>
              <a:t>№ 1 </a:t>
            </a:r>
            <a:r>
              <a:rPr lang="ru-RU" sz="1200" dirty="0" err="1" smtClean="0">
                <a:latin typeface="Times New Roman" panose="02020603050405020304" pitchFamily="18" charset="0"/>
                <a:cs typeface="Times New Roman" panose="02020603050405020304" pitchFamily="18" charset="0"/>
              </a:rPr>
              <a:t>бекет</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М</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Жалиля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4 В</a:t>
            </a:r>
          </a:p>
          <a:p>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2 </a:t>
            </a:r>
            <a:r>
              <a:rPr lang="ru-RU" sz="1200" dirty="0" err="1" smtClean="0">
                <a:latin typeface="Times New Roman" panose="02020603050405020304" pitchFamily="18" charset="0"/>
                <a:cs typeface="Times New Roman" panose="02020603050405020304" pitchFamily="18" charset="0"/>
              </a:rPr>
              <a:t>бекет</a:t>
            </a:r>
            <a:r>
              <a:rPr lang="ru-RU" sz="1200" dirty="0" smtClean="0">
                <a:latin typeface="Times New Roman" panose="02020603050405020304" pitchFamily="18" charset="0"/>
                <a:cs typeface="Times New Roman" panose="02020603050405020304" pitchFamily="18" charset="0"/>
              </a:rPr>
              <a:t> — </a:t>
            </a:r>
            <a:r>
              <a:rPr lang="ru-RU" sz="1200" dirty="0" err="1" smtClean="0">
                <a:latin typeface="Times New Roman" panose="02020603050405020304" pitchFamily="18" charset="0"/>
                <a:cs typeface="Times New Roman" panose="02020603050405020304" pitchFamily="18" charset="0"/>
              </a:rPr>
              <a:t>Сарыарқа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4 Г </a:t>
            </a:r>
          </a:p>
          <a:p>
            <a:r>
              <a:rPr lang="ru-RU" sz="1200" dirty="0" smtClean="0">
                <a:latin typeface="Times New Roman" panose="02020603050405020304" pitchFamily="18" charset="0"/>
                <a:cs typeface="Times New Roman" panose="02020603050405020304" pitchFamily="18" charset="0"/>
              </a:rPr>
              <a:t>№ 3 </a:t>
            </a:r>
            <a:r>
              <a:rPr lang="ru-RU" sz="1200" dirty="0" err="1" smtClean="0">
                <a:latin typeface="Times New Roman" panose="02020603050405020304" pitchFamily="18" charset="0"/>
                <a:cs typeface="Times New Roman" panose="02020603050405020304" pitchFamily="18" charset="0"/>
              </a:rPr>
              <a:t>бекет</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Желтоқсан</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481</a:t>
            </a:r>
          </a:p>
          <a:p>
            <a:pPr algn="just"/>
            <a:endParaRPr lang="ru-RU" altLang="ru-RU" sz="1200" dirty="0" smtClean="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smtClean="0">
                  <a:latin typeface="Times New Roman" panose="02020603050405020304" pitchFamily="18" charset="0"/>
                  <a:cs typeface="Times New Roman" panose="02020603050405020304" pitchFamily="18" charset="0"/>
                </a:rPr>
                <a:t>         </a:t>
              </a: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3759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13090</TotalTime>
  <Words>532</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2025</cp:revision>
  <cp:lastPrinted>2021-07-01T07:38:07Z</cp:lastPrinted>
  <dcterms:created xsi:type="dcterms:W3CDTF">2018-03-27T06:03:00Z</dcterms:created>
  <dcterms:modified xsi:type="dcterms:W3CDTF">2022-01-04T07:59:58Z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