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20522123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40411" y="2068717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05,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ночью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06 января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 уровень загрязнения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04 января 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648675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549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kk-KZ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332656"/>
            <a:ext cx="475980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 января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21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04 января 2022 г. по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21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05 января 2022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</a:t>
            </a: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/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Без осадков.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Ветер юго-западный 9-14 м/с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Температура воздуха ночью 21-23, днем 17-19 мороза.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06 января</a:t>
            </a:r>
          </a:p>
          <a:p>
            <a:pPr lvl="0" algn="ctr"/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21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 января </a:t>
            </a: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09 ч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. </a:t>
            </a: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06 января 2022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г.</a:t>
            </a:r>
          </a:p>
          <a:p>
            <a:pPr lvl="0" algn="just">
              <a:defRPr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Без осадков. Ветер юго-восточный 9-14 м/с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22-24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40411" y="3171901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49277"/>
            <a:ext cx="4298660" cy="1753151"/>
            <a:chOff x="523875" y="3975503"/>
            <a:chExt cx="4298660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812383591"/>
              </p:ext>
            </p:extLst>
          </p:nvPr>
        </p:nvGraphicFramePr>
        <p:xfrm>
          <a:off x="5017539" y="508618"/>
          <a:ext cx="4713890" cy="81534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12803</TotalTime>
  <Words>586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2075</cp:revision>
  <cp:lastPrinted>2021-07-01T03:56:27Z</cp:lastPrinted>
  <dcterms:created xsi:type="dcterms:W3CDTF">2018-03-27T06:03:00Z</dcterms:created>
  <dcterms:modified xsi:type="dcterms:W3CDTF">2022-01-04T08:09:39Z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