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023028234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215900"/>
            <a:ext cx="4680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янва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ря 2022 г. 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января 2022 г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Небольшой снег.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южный 3-8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10-12,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5-7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января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юго-восточный 3-8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8-10 мороза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36921" y="257964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404567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kk-KZ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altLang="ru-RU" sz="1200" b="1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6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279989"/>
              </p:ext>
            </p:extLst>
          </p:nvPr>
        </p:nvGraphicFramePr>
        <p:xfrm>
          <a:off x="5026026" y="4507337"/>
          <a:ext cx="4691064" cy="2018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TextBox 13"/>
          <p:cNvSpPr txBox="1"/>
          <p:nvPr/>
        </p:nvSpPr>
        <p:spPr>
          <a:xfrm>
            <a:off x="5036921" y="368198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Г 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82718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12899</TotalTime>
  <Words>541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1961</cp:revision>
  <cp:lastPrinted>2021-07-01T03:56:27Z</cp:lastPrinted>
  <dcterms:created xsi:type="dcterms:W3CDTF">2018-03-27T06:03:00Z</dcterms:created>
  <dcterms:modified xsi:type="dcterms:W3CDTF">2022-01-04T08:00:10Z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