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7694688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Балқаш</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50786"/>
            <a:ext cx="5008686"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Балқаш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5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5</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lgn="just"/>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Солтүстік-шығыстан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5-10 м/с</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8-10,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5-7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6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6</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lgn="just"/>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Солтүстік-шығыстан</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5-10 </a:t>
            </a:r>
            <a:r>
              <a:rPr lang="ru-RU" sz="1200" dirty="0">
                <a:latin typeface="Times New Roman" pitchFamily="18" charset="0"/>
                <a:cs typeface="Times New Roman" pitchFamily="18" charset="0"/>
              </a:rPr>
              <a:t>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a:latin typeface="Times New Roman" pitchFamily="18" charset="0"/>
                <a:cs typeface="Times New Roman" pitchFamily="18" charset="0"/>
              </a:rPr>
              <a:t> </a:t>
            </a:r>
            <a:r>
              <a:rPr lang="ru-RU" sz="1200" smtClean="0">
                <a:latin typeface="Times New Roman" pitchFamily="18" charset="0"/>
                <a:cs typeface="Times New Roman" pitchFamily="18" charset="0"/>
              </a:rPr>
              <a:t>10-12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18349458"/>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676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34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n-US"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34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4</a:t>
            </a:r>
            <a:r>
              <a:rPr lang="ru-RU" sz="1200" b="1"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Балқаш</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41095" y="32382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45809" y="214759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a:t>
            </a:r>
            <a:r>
              <a:rPr lang="kk-KZ" sz="1200" dirty="0" smtClean="0">
                <a:solidFill>
                  <a:schemeClr val="tx1"/>
                </a:solidFill>
                <a:latin typeface="Times New Roman" panose="02020603050405020304" pitchFamily="18" charset="0"/>
                <a:cs typeface="Times New Roman" panose="02020603050405020304" pitchFamily="18" charset="0"/>
              </a:rPr>
              <a:t>, 6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5250" y="5163087"/>
            <a:ext cx="4726502" cy="1200329"/>
          </a:xfrm>
          <a:prstGeom prst="rect">
            <a:avLst/>
          </a:prstGeom>
          <a:noFill/>
          <a:ln w="9525">
            <a:noFill/>
          </a:ln>
        </p:spPr>
        <p:txBody>
          <a:bodyPr wrap="square">
            <a:spAutoFit/>
          </a:bodyPr>
          <a:lstStyle/>
          <a:p>
            <a:pPr algn="just"/>
            <a:r>
              <a:rPr lang="kk-KZ" altLang="ru-RU" sz="1200" dirty="0" smtClean="0">
                <a:solidFill>
                  <a:srgbClr val="000000"/>
                </a:solidFill>
                <a:latin typeface="Times New Roman" panose="02020603050405020304" pitchFamily="18" charset="0"/>
                <a:cs typeface="Times New Roman" panose="02020603050405020304" pitchFamily="18" charset="0"/>
              </a:rPr>
              <a:t>Балқаш</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орта </a:t>
            </a:r>
            <a:r>
              <a:rPr lang="ru-RU" sz="1200" dirty="0" err="1">
                <a:latin typeface="Times New Roman" panose="02020603050405020304" pitchFamily="18" charset="0"/>
                <a:cs typeface="Times New Roman" panose="02020603050405020304" pitchFamily="18" charset="0"/>
              </a:rPr>
              <a:t>мектептің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 16</a:t>
            </a:r>
            <a:r>
              <a:rPr lang="ru-RU" altLang="ru-RU" sz="1200" dirty="0" smtClean="0">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3 </a:t>
            </a:r>
            <a:r>
              <a:rPr lang="kk-KZ" sz="1200" dirty="0">
                <a:latin typeface="Times New Roman" panose="02020603050405020304" pitchFamily="18" charset="0"/>
                <a:cs typeface="Times New Roman" panose="02020603050405020304" pitchFamily="18" charset="0"/>
              </a:rPr>
              <a:t>бекет – Ленин және Әлімжанов көшелерінің қиылысы</a:t>
            </a:r>
            <a:r>
              <a:rPr lang="ru-RU" sz="1200" dirty="0" smtClean="0">
                <a:latin typeface="Times New Roman" panose="02020603050405020304" pitchFamily="18" charset="0"/>
                <a:cs typeface="Times New Roman" panose="02020603050405020304" pitchFamily="18" charset="0"/>
              </a:rPr>
              <a:t>;</a:t>
            </a:r>
            <a:endParaRPr lang="kk-KZ" altLang="ru-RU" sz="1200" dirty="0" smtClean="0">
              <a:latin typeface="Times New Roman" panose="02020603050405020304" pitchFamily="18" charset="0"/>
              <a:cs typeface="Times New Roman" panose="02020603050405020304" pitchFamily="18" charset="0"/>
            </a:endParaRPr>
          </a:p>
          <a:p>
            <a:pPr algn="just"/>
            <a:r>
              <a:rPr lang="kk-KZ" sz="1200" dirty="0" smtClean="0">
                <a:latin typeface="Times New Roman" panose="02020603050405020304" pitchFamily="18" charset="0"/>
                <a:cs typeface="Times New Roman" panose="02020603050405020304" pitchFamily="18" charset="0"/>
              </a:rPr>
              <a:t>№ 4 </a:t>
            </a:r>
            <a:r>
              <a:rPr lang="kk-KZ" sz="1200" dirty="0">
                <a:latin typeface="Times New Roman" panose="02020603050405020304" pitchFamily="18" charset="0"/>
                <a:cs typeface="Times New Roman" panose="02020603050405020304" pitchFamily="18" charset="0"/>
              </a:rPr>
              <a:t>бекет – Киров көшесі (аурухана қалашығы);</a:t>
            </a:r>
            <a:endParaRPr lang="kk-KZ" sz="1200" dirty="0" smtClean="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a:t>
            </a:r>
            <a:r>
              <a:rPr lang="kk-KZ" sz="1200" dirty="0" smtClean="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бекет – Ленин көшесі, №10 үйдің </a:t>
            </a:r>
            <a:r>
              <a:rPr lang="kk-KZ" sz="1200" dirty="0" smtClean="0">
                <a:latin typeface="Times New Roman" panose="02020603050405020304" pitchFamily="18" charset="0"/>
                <a:cs typeface="Times New Roman" panose="02020603050405020304" pitchFamily="18" charset="0"/>
              </a:rPr>
              <a:t>оңтүстігінде.</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41587"/>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13067</TotalTime>
  <Words>575</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2018</cp:revision>
  <cp:lastPrinted>2021-07-01T07:38:07Z</cp:lastPrinted>
  <dcterms:created xsi:type="dcterms:W3CDTF">2018-03-27T06:03:00Z</dcterms:created>
  <dcterms:modified xsi:type="dcterms:W3CDTF">2022-01-04T07:58:36Z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