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83185049"/>
              </p:ext>
            </p:extLst>
          </p:nvPr>
        </p:nvGraphicFramePr>
        <p:xfrm>
          <a:off x="307975" y="2573640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36860" y="2134915"/>
            <a:ext cx="4680169" cy="93871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05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января</a:t>
            </a:r>
            <a:r>
              <a:rPr lang="en-US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</a:t>
            </a:r>
            <a:r>
              <a:rPr lang="kk-KZ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kk-KZ" altLang="en-US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06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января 2022 года метеорологические условия будут способствовать 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  <a:endParaRPr lang="ru-RU" altLang="en-US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6870" y="3447554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атмосферного воздуха 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Уральск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янва</a:t>
            </a:r>
            <a:r>
              <a:rPr lang="ru-RU" altLang="ru-RU" sz="1200" b="1" dirty="0" err="1" smtClean="0">
                <a:latin typeface="Times New Roman" pitchFamily="18" charset="0"/>
                <a:cs typeface="Times New Roman" pitchFamily="18" charset="0"/>
              </a:rPr>
              <a:t>ря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2022 года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547240"/>
              </p:ext>
            </p:extLst>
          </p:nvPr>
        </p:nvGraphicFramePr>
        <p:xfrm>
          <a:off x="5041956" y="4005064"/>
          <a:ext cx="4691064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kk-KZ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1967</a:t>
                      </a:r>
                      <a:endParaRPr lang="kk-KZ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6870" y="110173"/>
            <a:ext cx="475245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Уральск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5 января </a:t>
            </a:r>
          </a:p>
          <a:p>
            <a:pPr lvl="0" algn="ctr"/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января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 января 2022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1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Переменная облачность, ночью осадки, низовая метель, гололед.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северо-восточный 9-14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и днём 7-9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 algn="ctr">
              <a:spcAft>
                <a:spcPts val="0"/>
              </a:spcAft>
            </a:pPr>
            <a:endParaRPr lang="ru-RU" altLang="ru-RU" sz="11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Aft>
                <a:spcPts val="0"/>
              </a:spcAft>
            </a:pPr>
            <a:r>
              <a:rPr lang="ru-RU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января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</a:p>
          <a:p>
            <a:pPr lvl="0" algn="ctr">
              <a:spcAft>
                <a:spcPts val="0"/>
              </a:spcAft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с 20 ч. 5 января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по 08 ч. 6 января 2022 г.</a:t>
            </a:r>
            <a:endParaRPr lang="kk-KZ" sz="1100" b="1" dirty="0" smtClean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Переменная облачность, снег, низовая метель. </a:t>
            </a:r>
            <a:r>
              <a:rPr lang="ru-RU" sz="11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Ветер юго-западный 9-14 м/с.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</a:t>
            </a:r>
            <a:r>
              <a:rPr lang="ru-RU" sz="11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воздуха 6-8 мороза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009409" y="314715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9813" y="4404762"/>
            <a:ext cx="4298660" cy="1744847"/>
            <a:chOff x="523874" y="3984610"/>
            <a:chExt cx="4298660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30643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Акимгужина</a:t>
            </a:r>
            <a:r>
              <a:rPr lang="ru-RU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685638021"/>
              </p:ext>
            </p:extLst>
          </p:nvPr>
        </p:nvGraphicFramePr>
        <p:xfrm>
          <a:off x="4997005" y="542038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12808</TotalTime>
  <Words>613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2056</cp:revision>
  <cp:lastPrinted>2021-07-01T03:56:27Z</cp:lastPrinted>
  <dcterms:created xsi:type="dcterms:W3CDTF">2018-03-27T06:03:00Z</dcterms:created>
  <dcterms:modified xsi:type="dcterms:W3CDTF">2022-01-04T08:20:43Z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