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80347625"/>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4003226"/>
            <a:ext cx="4955395"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Семей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82234573"/>
              </p:ext>
            </p:extLst>
          </p:nvPr>
        </p:nvGraphicFramePr>
        <p:xfrm>
          <a:off x="4940159" y="4424184"/>
          <a:ext cx="4691064" cy="20149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1831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136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60540" y="72540"/>
            <a:ext cx="4908111"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05</a:t>
            </a:r>
            <a:r>
              <a:rPr lang="kk-KZ" altLang="ru-RU" sz="1200" b="1" dirty="0" smtClean="0">
                <a:solidFill>
                  <a:prstClr val="black"/>
                </a:solidFill>
                <a:latin typeface="Times New Roman" panose="02020603050405020304" pitchFamily="18" charset="0"/>
                <a:cs typeface="Times New Roman" panose="02020603050405020304" pitchFamily="18" charset="0"/>
              </a:rPr>
              <a:t> қаңтарға арналған </a:t>
            </a:r>
            <a:r>
              <a:rPr lang="kk-KZ" altLang="ru-RU" sz="1200" b="1" dirty="0">
                <a:solidFill>
                  <a:prstClr val="black"/>
                </a:solidFill>
                <a:latin typeface="Times New Roman" panose="02020603050405020304" pitchFamily="18" charset="0"/>
                <a:cs typeface="Times New Roman" panose="02020603050405020304" pitchFamily="18" charset="0"/>
              </a:rPr>
              <a:t>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ru-RU" altLang="ru-RU" sz="1200" b="1" dirty="0" smtClean="0">
                <a:solidFill>
                  <a:prstClr val="black"/>
                </a:solidFill>
                <a:latin typeface="Times New Roman" panose="02020603050405020304" pitchFamily="18" charset="0"/>
                <a:cs typeface="Times New Roman" panose="02020603050405020304" pitchFamily="18" charset="0"/>
              </a:rPr>
              <a:t>04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05 </a:t>
            </a:r>
            <a:r>
              <a:rPr lang="ru-RU" altLang="ru-RU" sz="1200" b="1" dirty="0" err="1" smtClean="0">
                <a:solidFill>
                  <a:prstClr val="black"/>
                </a:solidFill>
                <a:latin typeface="Times New Roman" panose="02020603050405020304" pitchFamily="18" charset="0"/>
                <a:cs typeface="Times New Roman" panose="02020603050405020304" pitchFamily="18" charset="0"/>
              </a:rPr>
              <a:t>қаңтар</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smtClean="0">
                <a:solidFill>
                  <a:prstClr val="black"/>
                </a:solidFill>
                <a:latin typeface="Times New Roman" pitchFamily="18" charset="0"/>
                <a:cs typeface="Times New Roman" pitchFamily="18" charset="0"/>
              </a:rPr>
              <a:t>Жауын-шашын, жаяу бұрқасын</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7-12 </a:t>
            </a:r>
            <a:r>
              <a:rPr lang="kk-KZ" sz="1200" dirty="0" smtClean="0">
                <a:solidFill>
                  <a:prstClr val="black"/>
                </a:solidFill>
                <a:latin typeface="Times New Roman" panose="02020603050405020304" pitchFamily="18" charset="0"/>
                <a:cs typeface="Times New Roman" panose="02020603050405020304" pitchFamily="18" charset="0"/>
              </a:rPr>
              <a:t>м/с</a:t>
            </a:r>
            <a:r>
              <a:rPr lang="kk-KZ"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және</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күндіз</a:t>
            </a:r>
            <a:r>
              <a:rPr lang="ru-RU" sz="1200" dirty="0" smtClean="0">
                <a:solidFill>
                  <a:prstClr val="black"/>
                </a:solidFill>
                <a:latin typeface="Times New Roman" pitchFamily="18" charset="0"/>
                <a:cs typeface="Times New Roman" pitchFamily="18" charset="0"/>
              </a:rPr>
              <a:t> 2-4°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06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rPr>
              <a:t>21 </a:t>
            </a:r>
            <a:r>
              <a:rPr lang="ru-RU" sz="1200" b="1" dirty="0">
                <a:solidFill>
                  <a:srgbClr val="000000"/>
                </a:solidFill>
                <a:latin typeface="Times New Roman" panose="02020603050405020304" pitchFamily="18" charset="0"/>
                <a:cs typeface="Times New Roman" panose="02020603050405020304" pitchFamily="18" charset="0"/>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smtClean="0">
                <a:solidFill>
                  <a:prstClr val="black"/>
                </a:solidFill>
                <a:latin typeface="Times New Roman" pitchFamily="18" charset="0"/>
                <a:cs typeface="Times New Roman" pitchFamily="18" charset="0"/>
              </a:rPr>
              <a:t>Жауын-шашынсыз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2-7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10-12°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4878409" y="3290500"/>
            <a:ext cx="4842613"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79591" y="2204864"/>
            <a:ext cx="4823562"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5</a:t>
            </a:r>
            <a:r>
              <a:rPr lang="kk-KZ" sz="1200" dirty="0" smtClean="0">
                <a:solidFill>
                  <a:prstClr val="black"/>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қаңтар</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6 </a:t>
            </a:r>
            <a:r>
              <a:rPr lang="ru-RU" sz="1200" dirty="0" err="1">
                <a:solidFill>
                  <a:prstClr val="black"/>
                </a:solidFill>
                <a:latin typeface="Times New Roman" panose="02020603050405020304" pitchFamily="18" charset="0"/>
                <a:cs typeface="Times New Roman" panose="02020603050405020304" pitchFamily="18" charset="0"/>
              </a:rPr>
              <a:t>қаңтарға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13/2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400" b="1" i="1" smtClean="0">
                <a:solidFill>
                  <a:srgbClr val="000000"/>
                </a:solidFill>
                <a:latin typeface="Times New Roman" panose="02020603050405020304" pitchFamily="18" charset="0"/>
                <a:cs typeface="Times New Roman" panose="02020603050405020304" pitchFamily="18" charset="0"/>
              </a:rPr>
              <a:t>.</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804672"/>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266355" y="694826"/>
            <a:ext cx="4572318" cy="276999"/>
          </a:xfrm>
          <a:prstGeom prst="rect">
            <a:avLst/>
          </a:prstGeom>
        </p:spPr>
        <p:txBody>
          <a:bodyPr wrap="square">
            <a:spAutoFit/>
          </a:bodyPr>
          <a:lstStyle/>
          <a:p>
            <a:r>
              <a:rPr lang="kk-KZ" sz="1200" dirty="0" smtClean="0">
                <a:latin typeface="Times New Roman" panose="02020603050405020304" pitchFamily="18" charset="0"/>
                <a:cs typeface="Times New Roman" panose="02020603050405020304" pitchFamily="18" charset="0"/>
              </a:rPr>
              <a:t>Ұсыныссыз</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13244</TotalTime>
  <Words>543</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2030</cp:revision>
  <cp:lastPrinted>2021-07-01T03:56:27Z</cp:lastPrinted>
  <dcterms:created xsi:type="dcterms:W3CDTF">2018-03-27T06:03:00Z</dcterms:created>
  <dcterms:modified xsi:type="dcterms:W3CDTF">2022-01-04T08:13:08Z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