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73567671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37124" y="4327230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378898"/>
              </p:ext>
            </p:extLst>
          </p:nvPr>
        </p:nvGraphicFramePr>
        <p:xfrm>
          <a:off x="5029423" y="4770463"/>
          <a:ext cx="4691064" cy="1733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10671" y="2661615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января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53000" y="92695"/>
            <a:ext cx="4795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Ночью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осадки (дождь, снег),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туман, гололед.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северо-восточный 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0-2,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5-7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05 января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 по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09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06 января 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Без осадков.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+mn-ea"/>
              </a:rPr>
              <a:t>Временами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северо-восточный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+mn-ea"/>
              </a:rPr>
              <a:t>9-14 </a:t>
            </a:r>
            <a:r>
              <a:rPr lang="ru-RU" sz="1200" dirty="0">
                <a:latin typeface="Times New Roman" pitchFamily="18" charset="0"/>
                <a:cs typeface="Times New Roman" pitchFamily="18" charset="0"/>
                <a:sym typeface="+mn-ea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sym typeface="+mn-ea"/>
              </a:rPr>
              <a:t>1 мороза-1 тепла.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2733" y="376598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kk-KZ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12854</TotalTime>
  <Words>593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2022</cp:revision>
  <cp:lastPrinted>2022-01-04T07:10:29Z</cp:lastPrinted>
  <dcterms:created xsi:type="dcterms:W3CDTF">2018-03-27T06:03:00Z</dcterms:created>
  <dcterms:modified xsi:type="dcterms:W3CDTF">2022-01-04T08:16:05Z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