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57942619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83809"/>
            <a:ext cx="48244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Караганда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ря 2022 г. по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Днем небольшой снег.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юго-западный 5-10 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10-12,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6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</a:t>
            </a:r>
            <a:r>
              <a:rPr lang="ru-RU" sz="1200" dirty="0"/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южный, юго-восточный 5-10 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16-18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25122" y="2365626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5,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года 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ожидается </a:t>
            </a:r>
            <a:r>
              <a:rPr lang="ru-RU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Караганда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kk-KZ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2022 года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159739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3,8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1697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5122" y="347083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аэрологическая станция(р-н аэропорта «Городской»);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улицы Ленина и проспекта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городской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акимат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район больницы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81534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66604240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12948</TotalTime>
  <Words>620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1963</cp:revision>
  <cp:lastPrinted>2021-07-01T03:56:27Z</cp:lastPrinted>
  <dcterms:created xsi:type="dcterms:W3CDTF">2018-03-27T06:03:00Z</dcterms:created>
  <dcterms:modified xsi:type="dcterms:W3CDTF">2022-01-04T08:01:54Z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