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78854241"/>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Теміртау</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671607"/>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Теміртау</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3118926"/>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2757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74</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6</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endParaRPr lang="ru-RU" altLang="ru-RU" sz="1200" b="1" dirty="0">
              <a:latin typeface="Times New Roman" panose="02020603050405020304" pitchFamily="18" charset="0"/>
              <a:cs typeface="Times New Roman" panose="02020603050405020304" pitchFamily="18" charset="0"/>
            </a:endParaRPr>
          </a:p>
          <a:p>
            <a:pPr lvl="0" algn="ctr"/>
            <a:r>
              <a:rPr lang="kk-KZ" sz="1200" b="1" dirty="0" smtClean="0">
                <a:solidFill>
                  <a:srgbClr val="000000"/>
                </a:solidFill>
                <a:latin typeface="Times New Roman" panose="02020603050405020304" pitchFamily="18" charset="0"/>
                <a:cs typeface="Times New Roman" panose="02020603050405020304" pitchFamily="18" charset="0"/>
              </a:rPr>
              <a:t>5 </a:t>
            </a:r>
            <a:r>
              <a:rPr lang="kk-KZ" sz="1200" b="1" dirty="0">
                <a:solidFill>
                  <a:srgbClr val="000000"/>
                </a:solidFill>
                <a:latin typeface="Times New Roman" panose="02020603050405020304" pitchFamily="18" charset="0"/>
                <a:cs typeface="Times New Roman" panose="02020603050405020304" pitchFamily="18" charset="0"/>
              </a:rPr>
              <a:t>қаңтар</a:t>
            </a:r>
            <a:r>
              <a:rPr lang="kk-KZ" altLang="ru-RU" sz="1200" b="1" dirty="0">
                <a:solidFill>
                  <a:srgbClr val="000000"/>
                </a:solidFill>
                <a:latin typeface="Times New Roman" panose="02020603050405020304" pitchFamily="18" charset="0"/>
                <a:cs typeface="Times New Roman" panose="02020603050405020304" pitchFamily="18" charset="0"/>
              </a:rPr>
              <a:t>ға арналған ауа-райы болжамы</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4</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21-ден 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smtClean="0">
                <a:solidFill>
                  <a:srgbClr val="000000"/>
                </a:solidFill>
                <a:latin typeface="Times New Roman" panose="02020603050405020304" pitchFamily="18" charset="0"/>
                <a:cs typeface="Times New Roman" panose="02020603050405020304" pitchFamily="18" charset="0"/>
              </a:rPr>
              <a:t>5</a:t>
            </a:r>
            <a:r>
              <a:rPr lang="ru-RU" sz="1200" b="1" dirty="0" smtClean="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қаңтар</a:t>
            </a:r>
            <a:r>
              <a:rPr lang="kk-KZ"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сағ</a:t>
            </a:r>
            <a:r>
              <a:rPr lang="ru-RU" altLang="ru-RU" sz="1200" b="1" dirty="0">
                <a:solidFill>
                  <a:srgbClr val="000000"/>
                </a:solidFill>
                <a:latin typeface="Times New Roman" panose="02020603050405020304" pitchFamily="18" charset="0"/>
                <a:cs typeface="Times New Roman" panose="02020603050405020304" pitchFamily="18" charset="0"/>
              </a:rPr>
              <a:t>. 21-ге </a:t>
            </a:r>
            <a:r>
              <a:rPr lang="ru-RU" altLang="ru-RU" sz="1200" b="1" dirty="0" err="1">
                <a:solidFill>
                  <a:srgbClr val="000000"/>
                </a:solidFill>
                <a:latin typeface="Times New Roman" panose="02020603050405020304" pitchFamily="18" charset="0"/>
                <a:cs typeface="Times New Roman" panose="02020603050405020304" pitchFamily="18" charset="0"/>
              </a:rPr>
              <a:t>дейін</a:t>
            </a:r>
            <a:r>
              <a:rPr lang="ru-RU" altLang="ru-RU" sz="1200" b="1" dirty="0">
                <a:solidFill>
                  <a:srgbClr val="000000"/>
                </a:solidFill>
                <a:latin typeface="Times New Roman" panose="02020603050405020304" pitchFamily="18" charset="0"/>
                <a:cs typeface="Times New Roman" panose="02020603050405020304" pitchFamily="18" charset="0"/>
              </a:rPr>
              <a:t>.</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a:solidFill>
                  <a:srgbClr val="000000"/>
                </a:solidFill>
                <a:latin typeface="Times New Roman" panose="02020603050405020304" pitchFamily="18" charset="0"/>
                <a:cs typeface="Times New Roman" panose="02020603050405020304" pitchFamily="18" charset="0"/>
              </a:rPr>
              <a:t> </a:t>
            </a:r>
          </a:p>
          <a:p>
            <a:pPr indent="182563"/>
            <a:r>
              <a:rPr lang="ru-RU" sz="1200" dirty="0" err="1" smtClean="0">
                <a:latin typeface="Times New Roman" pitchFamily="18" charset="0"/>
                <a:cs typeface="Times New Roman" pitchFamily="18" charset="0"/>
              </a:rPr>
              <a:t>Күндіз</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аздаған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13-15, </a:t>
            </a:r>
            <a:r>
              <a:rPr lang="ru-RU" sz="1200" dirty="0" err="1">
                <a:latin typeface="Times New Roman" pitchFamily="18" charset="0"/>
                <a:cs typeface="Times New Roman" pitchFamily="18" charset="0"/>
              </a:rPr>
              <a:t>күндіз</a:t>
            </a:r>
            <a:r>
              <a:rPr lang="ru-RU" sz="1200" dirty="0">
                <a:latin typeface="Times New Roman" pitchFamily="18" charset="0"/>
                <a:cs typeface="Times New Roman" pitchFamily="18" charset="0"/>
              </a:rPr>
              <a:t> </a:t>
            </a:r>
            <a:r>
              <a:rPr lang="ru-RU" sz="1200" dirty="0" smtClean="0">
                <a:latin typeface="Times New Roman" pitchFamily="18" charset="0"/>
                <a:cs typeface="Times New Roman" pitchFamily="18" charset="0"/>
              </a:rPr>
              <a:t>10-12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6 </a:t>
            </a:r>
            <a:r>
              <a:rPr lang="kk-KZ" altLang="ru-RU" sz="1200" b="1" dirty="0">
                <a:solidFill>
                  <a:srgbClr val="000000"/>
                </a:solidFill>
                <a:latin typeface="Times New Roman" panose="02020603050405020304" pitchFamily="18" charset="0"/>
                <a:cs typeface="Times New Roman" panose="02020603050405020304" pitchFamily="18" charset="0"/>
              </a:rPr>
              <a:t>қаңтарға </a:t>
            </a:r>
            <a:r>
              <a:rPr lang="ru-RU" altLang="ru-RU" sz="1200" b="1" dirty="0">
                <a:solidFill>
                  <a:srgbClr val="000000"/>
                </a:solidFill>
                <a:latin typeface="Times New Roman" panose="02020603050405020304" pitchFamily="18" charset="0"/>
                <a:cs typeface="Times New Roman" panose="02020603050405020304" pitchFamily="18" charset="0"/>
              </a:rPr>
              <a:t>2022 </a:t>
            </a:r>
            <a:r>
              <a:rPr lang="ru-RU" altLang="ru-RU" sz="1200" b="1" dirty="0" err="1">
                <a:solidFill>
                  <a:srgbClr val="000000"/>
                </a:solidFill>
                <a:latin typeface="Times New Roman" panose="02020603050405020304" pitchFamily="18" charset="0"/>
                <a:cs typeface="Times New Roman" panose="02020603050405020304" pitchFamily="18" charset="0"/>
              </a:rPr>
              <a:t>жылғы</a:t>
            </a:r>
            <a:endParaRPr lang="ru-RU" sz="1200" dirty="0">
              <a:latin typeface="Times New Roman" pitchFamily="18" charset="0"/>
              <a:cs typeface="Times New Roman"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a:t>
            </a:r>
            <a:r>
              <a:rPr lang="ru-RU" sz="1200" b="1" dirty="0" smtClean="0">
                <a:solidFill>
                  <a:srgbClr val="000000"/>
                </a:solidFill>
                <a:latin typeface="Times New Roman" panose="02020603050405020304" pitchFamily="18" charset="0"/>
                <a:cs typeface="Times New Roman" panose="02020603050405020304" pitchFamily="18" charset="0"/>
              </a:rPr>
              <a:t>5</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6</a:t>
            </a:r>
            <a:r>
              <a:rPr lang="kk-KZ" sz="1200" b="1" dirty="0" smtClean="0">
                <a:solidFill>
                  <a:srgbClr val="000000"/>
                </a:solidFill>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қаңтар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dirty="0">
              <a:latin typeface="Times New Roman" pitchFamily="18" charset="0"/>
              <a:cs typeface="Times New Roman" pitchFamily="18" charset="0"/>
            </a:endParaRPr>
          </a:p>
          <a:p>
            <a:pPr indent="182563"/>
            <a:r>
              <a:rPr lang="ru-RU" sz="1200" dirty="0" err="1" smtClean="0">
                <a:latin typeface="Times New Roman" pitchFamily="18" charset="0"/>
                <a:cs typeface="Times New Roman" pitchFamily="18" charset="0"/>
              </a:rPr>
              <a:t>Жауын-шашынсыз</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Оңтүстіктен</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оңтүстік-шығыстан</a:t>
            </a:r>
            <a:r>
              <a:rPr lang="ru-RU" sz="1200" dirty="0" smtClean="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5-10 м/с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a:t>
            </a:r>
            <a:r>
              <a:rPr lang="ru-RU" sz="1200">
                <a:latin typeface="Times New Roman" pitchFamily="18" charset="0"/>
                <a:cs typeface="Times New Roman" pitchFamily="18" charset="0"/>
              </a:rPr>
              <a:t> </a:t>
            </a:r>
            <a:r>
              <a:rPr lang="ru-RU" sz="1200" smtClean="0">
                <a:latin typeface="Times New Roman" pitchFamily="18" charset="0"/>
                <a:cs typeface="Times New Roman" pitchFamily="18" charset="0"/>
              </a:rPr>
              <a:t>18-20 </a:t>
            </a:r>
            <a:r>
              <a:rPr lang="ru-RU"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p:txBody>
      </p:sp>
      <p:sp>
        <p:nvSpPr>
          <p:cNvPr id="22" name="TextBox 13"/>
          <p:cNvSpPr txBox="1"/>
          <p:nvPr/>
        </p:nvSpPr>
        <p:spPr>
          <a:xfrm>
            <a:off x="4947356" y="323613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7356" y="230692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5</a:t>
            </a:r>
            <a:r>
              <a:rPr lang="kk-KZ" sz="1200" dirty="0" smtClean="0">
                <a:solidFill>
                  <a:schemeClr val="tx1"/>
                </a:solidFill>
                <a:latin typeface="Times New Roman" panose="02020603050405020304" pitchFamily="18" charset="0"/>
                <a:cs typeface="Times New Roman" panose="02020603050405020304" pitchFamily="18" charset="0"/>
              </a:rPr>
              <a:t>, 6 </a:t>
            </a:r>
            <a:r>
              <a:rPr lang="ru-RU" sz="1200" dirty="0" err="1">
                <a:solidFill>
                  <a:schemeClr val="tx1"/>
                </a:solidFill>
                <a:latin typeface="Times New Roman" panose="02020603050405020304" pitchFamily="18" charset="0"/>
                <a:cs typeface="Times New Roman" panose="02020603050405020304" pitchFamily="18" charset="0"/>
              </a:rPr>
              <a:t>қаңтарына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төмендейді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күтілед</a:t>
            </a:r>
            <a:r>
              <a:rPr lang="kk-KZ" sz="1200" dirty="0">
                <a:solidFill>
                  <a:schemeClr val="tx1"/>
                </a:solidFill>
                <a:latin typeface="Times New Roman" panose="02020603050405020304" pitchFamily="18" charset="0"/>
                <a:cs typeface="Times New Roman" panose="02020603050405020304" pitchFamily="18" charset="0"/>
              </a:rPr>
              <a:t>і</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-Димитров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212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Степан </a:t>
            </a:r>
            <a:r>
              <a:rPr lang="ru-RU" altLang="ru-RU" sz="1200" dirty="0" err="1">
                <a:solidFill>
                  <a:srgbClr val="000000"/>
                </a:solidFill>
                <a:latin typeface="Times New Roman" panose="02020603050405020304" pitchFamily="18" charset="0"/>
                <a:cs typeface="Times New Roman" panose="02020603050405020304" pitchFamily="18" charset="0"/>
              </a:rPr>
              <a:t>Рамзин</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Амангелді-Теміртау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шағынауданы</a:t>
            </a:r>
            <a:r>
              <a:rPr lang="ru-RU" altLang="ru-RU" sz="1200" dirty="0">
                <a:solidFill>
                  <a:srgbClr val="000000"/>
                </a:solidFill>
                <a:latin typeface="Times New Roman" panose="02020603050405020304" pitchFamily="18" charset="0"/>
                <a:cs typeface="Times New Roman" panose="02020603050405020304" pitchFamily="18" charset="0"/>
              </a:rPr>
              <a:t>, 6</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 – 3-А </a:t>
            </a:r>
            <a:r>
              <a:rPr lang="ru-RU" altLang="ru-RU" sz="1200" dirty="0" err="1">
                <a:solidFill>
                  <a:srgbClr val="000000"/>
                </a:solidFill>
                <a:latin typeface="Times New Roman" panose="02020603050405020304" pitchFamily="18" charset="0"/>
                <a:cs typeface="Times New Roman" panose="02020603050405020304" pitchFamily="18" charset="0"/>
              </a:rPr>
              <a:t>бекеті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804672"/>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12959</TotalTime>
  <Words>576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2010</cp:revision>
  <cp:lastPrinted>2021-07-01T03:56:27Z</cp:lastPrinted>
  <dcterms:created xsi:type="dcterms:W3CDTF">2018-03-27T06:03:00Z</dcterms:created>
  <dcterms:modified xsi:type="dcterms:W3CDTF">2022-01-04T08:17:24Z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