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734773892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января 2022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9991" y="1905551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05, ночью 06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года</a:t>
            </a:r>
            <a:r>
              <a:rPr lang="en-US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загрязняющих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188996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Актау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янва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52999" y="114301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Актау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января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0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января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января 2022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lang="ru-RU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kk-KZ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</a:t>
            </a:r>
            <a:r>
              <a:rPr lang="ru-RU" sz="11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блачность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, ночью осадки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(дождь</a:t>
            </a:r>
            <a:r>
              <a:rPr lang="kk-KZ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снег</a:t>
            </a:r>
            <a:r>
              <a:rPr lang="kk-KZ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, туман, гололед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. Ветер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северо-западный 9-14, днем порывы 15-18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. Температура воздуха </a:t>
            </a:r>
            <a:r>
              <a:rPr lang="ru-RU" sz="110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ночью 0-2,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днем 5-7 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января</a:t>
            </a: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 2022 г.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08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06 января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Без осадков. Ветер юго-восточный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9-14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0-2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15049" y="304136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0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54138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 smtClean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 smtClean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13344</TotalTime>
  <Words>569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1969</cp:revision>
  <cp:lastPrinted>2021-10-15T03:50:29Z</cp:lastPrinted>
  <dcterms:created xsi:type="dcterms:W3CDTF">2018-03-27T06:03:00Z</dcterms:created>
  <dcterms:modified xsi:type="dcterms:W3CDTF">2022-01-04T07:51:18Z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