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69525654"/>
              </p:ext>
            </p:extLst>
          </p:nvPr>
        </p:nvGraphicFramePr>
        <p:xfrm>
          <a:off x="307975" y="2588895"/>
          <a:ext cx="4465638" cy="21183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91808"/>
            <a:ext cx="48244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5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8-10,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10-12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25122" y="2030800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188771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улиц Ленина 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Алимжанова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(больничный городок)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38785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12927</TotalTime>
  <Words>588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1960</cp:revision>
  <cp:lastPrinted>2021-07-01T03:56:27Z</cp:lastPrinted>
  <dcterms:created xsi:type="dcterms:W3CDTF">2018-03-27T06:03:00Z</dcterms:created>
  <dcterms:modified xsi:type="dcterms:W3CDTF">2022-01-04T07:58:47Z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