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04922572"/>
              </p:ext>
            </p:extLst>
          </p:nvPr>
        </p:nvGraphicFramePr>
        <p:xfrm>
          <a:off x="307975" y="2588895"/>
          <a:ext cx="4465638" cy="214884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971600" y="2218447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4,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5 января 2022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года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условия будут способствовать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Темиртау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kk-KZ" altLang="ru-RU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янва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ря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970213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72940" y="106016"/>
            <a:ext cx="490447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Темиртау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ря 2022 г. по 21 ч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4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января 2022 г.</a:t>
            </a:r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Снег.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юго-западный 7-12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м/с. Температура воздуха ночью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3-5,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днем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0-2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 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января 2022 г.</a:t>
            </a:r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</a:t>
            </a:r>
            <a:r>
              <a:rPr lang="ru-RU" sz="1200" dirty="0" smtClean="0"/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юго-западный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5-10 м/с. Температура воздуха ночью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13-15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2676" y="332726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Димитрова, 212 и Степана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Рамзина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6-ой микрорайон Амангельды-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Темиртауская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3-а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85708"/>
            <a:ext cx="4298660" cy="1715579"/>
            <a:chOff x="523874" y="4016711"/>
            <a:chExt cx="4298660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51267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12887</TotalTime>
  <Words>583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1959</cp:revision>
  <cp:lastPrinted>2021-07-01T03:56:27Z</cp:lastPrinted>
  <dcterms:created xsi:type="dcterms:W3CDTF">2018-03-27T06:03:00Z</dcterms:created>
  <dcterms:modified xsi:type="dcterms:W3CDTF">2022-01-03T08:11:10Z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