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40234471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6640" y="215901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снег. Ветер юго-западный, западный 9-14 м/с. Температура воздуха ночью и днем 18-20 мороза.</a:t>
            </a:r>
          </a:p>
          <a:p>
            <a:pPr lvl="0" algn="just">
              <a:defRPr/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	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	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04 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нег. Ветер западный 9-14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18-20 мороза.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8296" y="4314284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03 января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898434"/>
              </p:ext>
            </p:extLst>
          </p:nvPr>
        </p:nvGraphicFramePr>
        <p:xfrm>
          <a:off x="5045028" y="475934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7049" y="338847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5028" y="2284961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 января,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5января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рассеиванию загрязняющих веществ в атмосфере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81534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13127</TotalTime>
  <Words>536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2003</cp:revision>
  <cp:lastPrinted>2021-07-01T03:56:27Z</cp:lastPrinted>
  <dcterms:created xsi:type="dcterms:W3CDTF">2018-03-27T06:03:00Z</dcterms:created>
  <dcterms:modified xsi:type="dcterms:W3CDTF">2022-01-03T07:55:48Z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