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smtClean="0">
                          <a:solidFill>
                            <a:srgbClr val="002060"/>
                          </a:solidFill>
                          <a:latin typeface="Times New Roman" panose="02020603050405020304" pitchFamily="18" charset="0"/>
                          <a:cs typeface="Times New Roman" panose="02020603050405020304" pitchFamily="18" charset="0"/>
                        </a:rPr>
                        <a:t>Тараз</a:t>
                      </a:r>
                      <a:r>
                        <a:rPr lang="ru-RU" altLang="x-none" sz="1200" b="1" i="1" dirty="0" smtClean="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25815155"/>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smtClean="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03 қантар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smtClean="0">
                          <a:latin typeface="Times New Roman" panose="02020603050405020304" pitchFamily="18" charset="0"/>
                          <a:cs typeface="Times New Roman" panose="02020603050405020304" pitchFamily="18" charset="0"/>
                        </a:rPr>
                        <a:t>28.02.2015 ж. №168 "</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0296" y="4393289"/>
            <a:ext cx="4824412" cy="276999"/>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03 </a:t>
            </a:r>
            <a:r>
              <a:rPr lang="ru-RU" altLang="ru-RU" sz="1200" b="1" dirty="0" err="1" smtClean="0">
                <a:latin typeface="Times New Roman" panose="02020603050405020304" pitchFamily="18" charset="0"/>
                <a:cs typeface="Times New Roman" panose="02020603050405020304" pitchFamily="18" charset="0"/>
              </a:rPr>
              <a:t>қаңтар</a:t>
            </a:r>
            <a:r>
              <a:rPr lang="kk-KZ"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Тараз</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endParaRPr lang="ru-RU" altLang="ru-RU" sz="1200" b="1" dirty="0" smtClean="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746793650"/>
              </p:ext>
            </p:extLst>
          </p:nvPr>
        </p:nvGraphicFramePr>
        <p:xfrm>
          <a:off x="5019674" y="4691515"/>
          <a:ext cx="4691064" cy="176784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a:t>
                      </a:r>
                      <a:r>
                        <a:rPr lang="ru-RU" sz="1000" dirty="0" smtClean="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10185">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kk-KZ" sz="1000" b="0" i="0" u="none" strike="noStrike" dirty="0" smtClean="0">
                          <a:solidFill>
                            <a:srgbClr val="000000"/>
                          </a:solidFill>
                          <a:effectLst/>
                          <a:latin typeface="Times New Roman" panose="02020603050405020304" pitchFamily="18" charset="0"/>
                        </a:rPr>
                        <a:t>0</a:t>
                      </a:r>
                      <a:endParaRPr lang="ru-RU" sz="1000" b="0" i="0" u="none" strike="noStrike" dirty="0" smtClean="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bl>
          </a:graphicData>
        </a:graphic>
      </p:graphicFrame>
      <p:sp>
        <p:nvSpPr>
          <p:cNvPr id="20" name="Прямоугольник 19"/>
          <p:cNvSpPr/>
          <p:nvPr/>
        </p:nvSpPr>
        <p:spPr>
          <a:xfrm>
            <a:off x="4896639" y="58826"/>
            <a:ext cx="4808538" cy="2446824"/>
          </a:xfrm>
          <a:prstGeom prst="rect">
            <a:avLst/>
          </a:prstGeom>
        </p:spPr>
        <p:txBody>
          <a:bodyPr wrap="square">
            <a:spAutoFit/>
          </a:bodyPr>
          <a:lstStyle/>
          <a:p>
            <a:pPr lvl="0" algn="ctr"/>
            <a:endParaRPr lang="ru-RU" altLang="ru-RU" sz="1200" b="1" dirty="0" smtClean="0">
              <a:latin typeface="Times New Roman" panose="02020603050405020304" pitchFamily="18" charset="0"/>
              <a:cs typeface="Times New Roman" panose="02020603050405020304" pitchFamily="18" charset="0"/>
            </a:endParaRPr>
          </a:p>
          <a:p>
            <a:pPr lvl="0" algn="ctr"/>
            <a:r>
              <a:rPr lang="ru-RU" altLang="ru-RU" sz="1100" b="1" dirty="0" err="1" smtClean="0">
                <a:latin typeface="Times New Roman" panose="02020603050405020304" pitchFamily="18" charset="0"/>
                <a:cs typeface="Times New Roman" panose="02020603050405020304" pitchFamily="18" charset="0"/>
              </a:rPr>
              <a:t>Тараз</a:t>
            </a:r>
            <a:r>
              <a:rPr lang="ru-RU" altLang="ru-RU" sz="1100" b="1" dirty="0" smtClean="0">
                <a:latin typeface="Times New Roman" panose="02020603050405020304" pitchFamily="18" charset="0"/>
                <a:cs typeface="Times New Roman" panose="02020603050405020304" pitchFamily="18" charset="0"/>
              </a:rPr>
              <a:t> </a:t>
            </a:r>
            <a:r>
              <a:rPr lang="ru-RU" altLang="ru-RU" sz="1100" b="1" dirty="0" err="1" smtClean="0">
                <a:latin typeface="Times New Roman" panose="02020603050405020304" pitchFamily="18" charset="0"/>
                <a:cs typeface="Times New Roman" panose="02020603050405020304" pitchFamily="18" charset="0"/>
              </a:rPr>
              <a:t>қаласы</a:t>
            </a:r>
            <a:r>
              <a:rPr lang="ru-RU" altLang="ru-RU" sz="1100" b="1" dirty="0" smtClean="0">
                <a:latin typeface="Times New Roman" panose="02020603050405020304" pitchFamily="18" charset="0"/>
                <a:cs typeface="Times New Roman" panose="02020603050405020304" pitchFamily="18" charset="0"/>
              </a:rPr>
              <a:t> </a:t>
            </a:r>
            <a:r>
              <a:rPr lang="ru-RU" altLang="ru-RU" sz="1100" b="1" dirty="0" err="1" smtClean="0">
                <a:latin typeface="Times New Roman" panose="02020603050405020304" pitchFamily="18" charset="0"/>
                <a:cs typeface="Times New Roman" panose="02020603050405020304" pitchFamily="18" charset="0"/>
              </a:rPr>
              <a:t>бойынша</a:t>
            </a:r>
            <a:endParaRPr lang="ru-RU" altLang="ru-RU" sz="1100" b="1" dirty="0" smtClean="0">
              <a:latin typeface="Times New Roman" panose="02020603050405020304" pitchFamily="18" charset="0"/>
              <a:cs typeface="Times New Roman" panose="02020603050405020304" pitchFamily="18" charset="0"/>
            </a:endParaRPr>
          </a:p>
          <a:p>
            <a:pPr lvl="0" algn="ctr"/>
            <a:r>
              <a:rPr lang="ru-RU" sz="1100" b="1" dirty="0" smtClean="0">
                <a:latin typeface="Times New Roman" pitchFamily="18" charset="0"/>
                <a:cs typeface="Times New Roman" pitchFamily="18" charset="0"/>
              </a:rPr>
              <a:t>04 </a:t>
            </a:r>
            <a:r>
              <a:rPr lang="ru-RU" sz="1100" b="1" dirty="0" err="1" smtClean="0">
                <a:latin typeface="Times New Roman" pitchFamily="18" charset="0"/>
                <a:cs typeface="Times New Roman" pitchFamily="18" charset="0"/>
              </a:rPr>
              <a:t>қаңтарға</a:t>
            </a:r>
            <a:r>
              <a:rPr lang="ru-RU" sz="1100" b="1" dirty="0" smtClean="0">
                <a:latin typeface="Times New Roman" panose="02020603050405020304" pitchFamily="18" charset="0"/>
                <a:ea typeface="Times New Roman KZ" pitchFamily="18" charset="0"/>
                <a:cs typeface="Times New Roman" panose="02020603050405020304" pitchFamily="18" charset="0"/>
              </a:rPr>
              <a:t> </a:t>
            </a:r>
            <a:r>
              <a:rPr lang="kk-KZ" altLang="ru-RU" sz="1100" b="1" dirty="0" smtClean="0">
                <a:latin typeface="Times New Roman" panose="02020603050405020304" pitchFamily="18" charset="0"/>
                <a:cs typeface="Times New Roman" panose="02020603050405020304" pitchFamily="18" charset="0"/>
              </a:rPr>
              <a:t>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algn="ctr"/>
            <a:r>
              <a:rPr lang="ru-RU" sz="1100" b="1" dirty="0" smtClean="0">
                <a:latin typeface="Times New Roman" pitchFamily="18" charset="0"/>
                <a:cs typeface="Times New Roman" pitchFamily="18" charset="0"/>
              </a:rPr>
              <a:t>2022 ж. 03 </a:t>
            </a:r>
            <a:r>
              <a:rPr lang="ru-RU" sz="1100" b="1" dirty="0" err="1">
                <a:solidFill>
                  <a:prstClr val="black"/>
                </a:solidFill>
                <a:latin typeface="Times New Roman" pitchFamily="18" charset="0"/>
                <a:cs typeface="Times New Roman" pitchFamily="18" charset="0"/>
              </a:rPr>
              <a:t>қаңтар</a:t>
            </a:r>
            <a:r>
              <a:rPr lang="ru-RU" sz="1100" b="1" dirty="0" smtClean="0">
                <a:latin typeface="Times New Roman" pitchFamily="18" charset="0"/>
                <a:cs typeface="Times New Roman" pitchFamily="18" charset="0"/>
              </a:rPr>
              <a:t> с. </a:t>
            </a:r>
            <a:r>
              <a:rPr lang="ru-RU" sz="1100" b="1" dirty="0">
                <a:latin typeface="Times New Roman" pitchFamily="18" charset="0"/>
                <a:cs typeface="Times New Roman" pitchFamily="18" charset="0"/>
              </a:rPr>
              <a:t>21-ден </a:t>
            </a:r>
            <a:r>
              <a:rPr lang="ru-RU" sz="1100" b="1" dirty="0" err="1" smtClean="0">
                <a:latin typeface="Times New Roman" pitchFamily="18" charset="0"/>
                <a:cs typeface="Times New Roman" pitchFamily="18" charset="0"/>
              </a:rPr>
              <a:t>бастап</a:t>
            </a:r>
            <a:r>
              <a:rPr lang="ru-RU" sz="1100" b="1" dirty="0" smtClean="0">
                <a:latin typeface="Times New Roman" pitchFamily="18" charset="0"/>
                <a:cs typeface="Times New Roman" pitchFamily="18" charset="0"/>
              </a:rPr>
              <a:t> 04 </a:t>
            </a:r>
            <a:r>
              <a:rPr lang="ru-RU" sz="1100" b="1" dirty="0" err="1" smtClean="0">
                <a:latin typeface="Times New Roman" pitchFamily="18" charset="0"/>
                <a:cs typeface="Times New Roman" pitchFamily="18" charset="0"/>
              </a:rPr>
              <a:t>қаңтар</a:t>
            </a:r>
            <a:r>
              <a:rPr lang="ru-RU" sz="1100" b="1" dirty="0" smtClean="0">
                <a:latin typeface="Times New Roman" panose="02020603050405020304" pitchFamily="18" charset="0"/>
                <a:ea typeface="Times New Roman KZ" pitchFamily="18" charset="0"/>
                <a:cs typeface="Times New Roman" panose="02020603050405020304" pitchFamily="18" charset="0"/>
              </a:rPr>
              <a:t> </a:t>
            </a:r>
            <a:r>
              <a:rPr lang="ru-RU" sz="1100" b="1" dirty="0" smtClean="0">
                <a:latin typeface="Times New Roman" pitchFamily="18" charset="0"/>
                <a:cs typeface="Times New Roman" pitchFamily="18" charset="0"/>
              </a:rPr>
              <a:t>с. </a:t>
            </a:r>
            <a:r>
              <a:rPr lang="ru-RU" sz="1100" b="1" dirty="0">
                <a:latin typeface="Times New Roman" pitchFamily="18" charset="0"/>
                <a:cs typeface="Times New Roman" pitchFamily="18" charset="0"/>
              </a:rPr>
              <a:t>21-ге </a:t>
            </a:r>
            <a:r>
              <a:rPr lang="ru-RU" sz="1100" b="1" dirty="0" err="1" smtClean="0">
                <a:latin typeface="Times New Roman" pitchFamily="18" charset="0"/>
                <a:cs typeface="Times New Roman" pitchFamily="18" charset="0"/>
              </a:rPr>
              <a:t>дейін</a:t>
            </a:r>
            <a:endParaRPr lang="ru-RU" sz="1100" dirty="0">
              <a:solidFill>
                <a:srgbClr val="000000"/>
              </a:solidFill>
              <a:latin typeface="Times New Roman" panose="02020603050405020304" pitchFamily="18" charset="0"/>
              <a:sym typeface="+mn-ea"/>
            </a:endParaRPr>
          </a:p>
          <a:p>
            <a:pPr algn="just"/>
            <a:r>
              <a:rPr lang="kk-KZ" sz="1200" dirty="0" smtClean="0">
                <a:solidFill>
                  <a:srgbClr val="000000"/>
                </a:solidFill>
                <a:latin typeface="Times New Roman" pitchFamily="18" charset="0"/>
                <a:cs typeface="Times New Roman" panose="02020603050405020304" pitchFamily="18" charset="0"/>
                <a:sym typeface="+mn-ea"/>
              </a:rPr>
              <a:t>            К</a:t>
            </a:r>
            <a:r>
              <a:rPr lang="kk-KZ" sz="1200" dirty="0" smtClean="0">
                <a:latin typeface="Times New Roman" pitchFamily="18" charset="0"/>
                <a:cs typeface="Times New Roman" pitchFamily="18" charset="0"/>
              </a:rPr>
              <a:t>ей </a:t>
            </a:r>
            <a:r>
              <a:rPr lang="kk-KZ" sz="1200" dirty="0">
                <a:latin typeface="Times New Roman" pitchFamily="18" charset="0"/>
                <a:cs typeface="Times New Roman" pitchFamily="18" charset="0"/>
              </a:rPr>
              <a:t>уақытта жауын-шашын (жаңбыр, қар), тұман болады. Оңтүстік-батыстан жел соғады, күші 7-12 м/с. Ауа температурасы түнде 1-3, күндіз 7-9 градус жылы болады.</a:t>
            </a:r>
            <a:r>
              <a:rPr lang="kk-KZ" sz="1200" dirty="0" smtClean="0">
                <a:latin typeface="Times New Roman" pitchFamily="18" charset="0"/>
                <a:cs typeface="Times New Roman" pitchFamily="18" charset="0"/>
              </a:rPr>
              <a:t> </a:t>
            </a:r>
          </a:p>
          <a:p>
            <a:endParaRPr lang="ru-RU" sz="1200" b="1" dirty="0" smtClean="0">
              <a:solidFill>
                <a:srgbClr val="000000"/>
              </a:solidFill>
              <a:latin typeface="Times New Roman" pitchFamily="18" charset="0"/>
              <a:cs typeface="Times New Roman" pitchFamily="18" charset="0"/>
            </a:endParaRPr>
          </a:p>
          <a:p>
            <a:pPr indent="182563" algn="ctr"/>
            <a:r>
              <a:rPr lang="kk-KZ" sz="1200" b="1" dirty="0" smtClean="0">
                <a:latin typeface="Times New Roman" pitchFamily="18" charset="0"/>
                <a:cs typeface="Times New Roman" pitchFamily="18" charset="0"/>
              </a:rPr>
              <a:t>05 қаңтарға</a:t>
            </a:r>
            <a:endParaRPr lang="ru-RU" sz="1200" b="1" dirty="0" smtClean="0">
              <a:latin typeface="Times New Roman" pitchFamily="18" charset="0"/>
              <a:cs typeface="Times New Roman" pitchFamily="18" charset="0"/>
            </a:endParaRPr>
          </a:p>
          <a:p>
            <a:pPr indent="182563" algn="ctr"/>
            <a:r>
              <a:rPr lang="ru-RU" sz="1200" b="1" dirty="0" smtClean="0">
                <a:latin typeface="Times New Roman" pitchFamily="18" charset="0"/>
                <a:cs typeface="Times New Roman" pitchFamily="18" charset="0"/>
              </a:rPr>
              <a:t>2022 ж. 04 </a:t>
            </a:r>
            <a:r>
              <a:rPr lang="ru-RU" sz="1200" b="1" dirty="0" err="1" smtClean="0">
                <a:latin typeface="Times New Roman" pitchFamily="18" charset="0"/>
                <a:cs typeface="Times New Roman" pitchFamily="18" charset="0"/>
              </a:rPr>
              <a:t>қаңтар</a:t>
            </a:r>
            <a:r>
              <a:rPr lang="ru-RU" sz="1200" b="1" dirty="0" smtClean="0">
                <a:latin typeface="Times New Roman" panose="02020603050405020304" pitchFamily="18" charset="0"/>
                <a:ea typeface="Times New Roman KZ" pitchFamily="18" charset="0"/>
                <a:cs typeface="Times New Roman" panose="02020603050405020304" pitchFamily="18" charset="0"/>
              </a:rPr>
              <a:t> </a:t>
            </a:r>
            <a:r>
              <a:rPr lang="ru-RU" sz="1200" b="1" dirty="0" smtClean="0">
                <a:latin typeface="Times New Roman" pitchFamily="18" charset="0"/>
                <a:cs typeface="Times New Roman" pitchFamily="18" charset="0"/>
              </a:rPr>
              <a:t>с. </a:t>
            </a:r>
            <a:r>
              <a:rPr lang="ru-RU" sz="1200" b="1" dirty="0">
                <a:latin typeface="Times New Roman" pitchFamily="18" charset="0"/>
                <a:cs typeface="Times New Roman" pitchFamily="18" charset="0"/>
              </a:rPr>
              <a:t>21-ден </a:t>
            </a:r>
            <a:r>
              <a:rPr lang="ru-RU" sz="1200" b="1" dirty="0" err="1">
                <a:latin typeface="Times New Roman" pitchFamily="18" charset="0"/>
                <a:cs typeface="Times New Roman" pitchFamily="18" charset="0"/>
              </a:rPr>
              <a:t>бастап</a:t>
            </a:r>
            <a:r>
              <a:rPr lang="ru-RU" sz="1200" b="1" dirty="0">
                <a:latin typeface="Times New Roman" pitchFamily="18" charset="0"/>
                <a:cs typeface="Times New Roman" pitchFamily="18" charset="0"/>
              </a:rPr>
              <a:t> </a:t>
            </a:r>
            <a:r>
              <a:rPr lang="ru-RU" sz="1200" b="1" dirty="0" smtClean="0">
                <a:latin typeface="Times New Roman" pitchFamily="18" charset="0"/>
                <a:cs typeface="Times New Roman" pitchFamily="18" charset="0"/>
              </a:rPr>
              <a:t> 05 </a:t>
            </a:r>
            <a:r>
              <a:rPr lang="ru-RU" sz="1200" b="1" dirty="0" err="1" smtClean="0">
                <a:latin typeface="Times New Roman" pitchFamily="18" charset="0"/>
                <a:cs typeface="Times New Roman" pitchFamily="18" charset="0"/>
              </a:rPr>
              <a:t>қаңтар</a:t>
            </a:r>
            <a:r>
              <a:rPr lang="ru-RU" sz="1200" b="1" dirty="0" smtClean="0">
                <a:latin typeface="Times New Roman" panose="02020603050405020304" pitchFamily="18" charset="0"/>
                <a:ea typeface="Times New Roman KZ" pitchFamily="18" charset="0"/>
                <a:cs typeface="Times New Roman" panose="02020603050405020304" pitchFamily="18" charset="0"/>
              </a:rPr>
              <a:t> </a:t>
            </a:r>
            <a:r>
              <a:rPr lang="ru-RU" sz="1200" b="1" dirty="0" smtClean="0">
                <a:latin typeface="Times New Roman" pitchFamily="18" charset="0"/>
                <a:cs typeface="Times New Roman" pitchFamily="18" charset="0"/>
              </a:rPr>
              <a:t>с.09-ға </a:t>
            </a:r>
            <a:r>
              <a:rPr lang="ru-RU" sz="1200" b="1" dirty="0" err="1" smtClean="0">
                <a:latin typeface="Times New Roman" pitchFamily="18" charset="0"/>
                <a:cs typeface="Times New Roman" pitchFamily="18" charset="0"/>
              </a:rPr>
              <a:t>дейін</a:t>
            </a:r>
            <a:endParaRPr lang="ru-RU" sz="1200" b="1" dirty="0" smtClean="0">
              <a:latin typeface="Times New Roman" pitchFamily="18" charset="0"/>
              <a:cs typeface="Times New Roman" pitchFamily="18" charset="0"/>
            </a:endParaRPr>
          </a:p>
          <a:p>
            <a:pPr indent="182563" algn="just"/>
            <a:r>
              <a:rPr lang="kk-KZ" sz="1200" dirty="0" smtClean="0">
                <a:solidFill>
                  <a:srgbClr val="000000"/>
                </a:solidFill>
                <a:latin typeface="Times New Roman" panose="02020603050405020304" pitchFamily="18" charset="0"/>
                <a:cs typeface="Times New Roman" panose="02020603050405020304" pitchFamily="18" charset="0"/>
                <a:sym typeface="+mn-ea"/>
              </a:rPr>
              <a:t>      Жауын-шашынсыз. Кей уақытта </a:t>
            </a:r>
            <a:r>
              <a:rPr lang="kk-KZ" sz="1200" dirty="0" smtClean="0">
                <a:latin typeface="Times New Roman" pitchFamily="18" charset="0"/>
                <a:cs typeface="Times New Roman" pitchFamily="18" charset="0"/>
              </a:rPr>
              <a:t>тұман болады. </a:t>
            </a:r>
            <a:r>
              <a:rPr lang="kk-KZ" sz="1200" dirty="0">
                <a:latin typeface="Times New Roman"/>
              </a:rPr>
              <a:t>Оң</a:t>
            </a:r>
            <a:r>
              <a:rPr lang="kk-KZ" sz="1200" dirty="0">
                <a:latin typeface="Times New Roman"/>
                <a:ea typeface="Calibri"/>
              </a:rPr>
              <a:t>түстік-батыстан соғатын жел </a:t>
            </a:r>
            <a:r>
              <a:rPr lang="kk-KZ" sz="1200" dirty="0" smtClean="0">
                <a:latin typeface="Times New Roman"/>
                <a:ea typeface="Calibri"/>
              </a:rPr>
              <a:t>солтүстік-шығыс </a:t>
            </a:r>
            <a:r>
              <a:rPr lang="kk-KZ" sz="1200" dirty="0">
                <a:latin typeface="Times New Roman"/>
                <a:ea typeface="Calibri"/>
              </a:rPr>
              <a:t>желіне ауысады</a:t>
            </a:r>
            <a:r>
              <a:rPr lang="kk-KZ" sz="1200" dirty="0" smtClean="0">
                <a:latin typeface="Times New Roman" pitchFamily="18" charset="0"/>
                <a:cs typeface="Times New Roman" pitchFamily="18" charset="0"/>
              </a:rPr>
              <a:t>, </a:t>
            </a:r>
            <a:r>
              <a:rPr lang="kk-KZ" sz="1200" dirty="0">
                <a:latin typeface="Times New Roman" pitchFamily="18" charset="0"/>
                <a:cs typeface="Times New Roman" pitchFamily="18" charset="0"/>
              </a:rPr>
              <a:t>күші 9-14 </a:t>
            </a:r>
            <a:r>
              <a:rPr lang="kk-KZ" sz="1200" dirty="0" smtClean="0">
                <a:latin typeface="Times New Roman" pitchFamily="18" charset="0"/>
                <a:cs typeface="Times New Roman" pitchFamily="18" charset="0"/>
              </a:rPr>
              <a:t>м/с</a:t>
            </a:r>
            <a:r>
              <a:rPr lang="kk-KZ" sz="1200" dirty="0">
                <a:latin typeface="Times New Roman" pitchFamily="18" charset="0"/>
                <a:cs typeface="Times New Roman" pitchFamily="18" charset="0"/>
              </a:rPr>
              <a:t>.</a:t>
            </a:r>
            <a:r>
              <a:rPr lang="ru-RU" sz="1200" dirty="0" smtClean="0">
                <a:latin typeface="Times New Roman" pitchFamily="18" charset="0"/>
                <a:cs typeface="Times New Roman" pitchFamily="18" charset="0"/>
              </a:rPr>
              <a:t> </a:t>
            </a:r>
            <a:r>
              <a:rPr lang="kk-KZ" sz="1200" dirty="0" smtClean="0">
                <a:latin typeface="Times New Roman" pitchFamily="18" charset="0"/>
                <a:cs typeface="Times New Roman" pitchFamily="18" charset="0"/>
              </a:rPr>
              <a:t>Ауа температурасы түнде 1 градус аяз-1 градус жылы</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болады</a:t>
            </a:r>
            <a:r>
              <a:rPr lang="ru-RU" sz="1200" dirty="0" smtClean="0">
                <a:latin typeface="Times New Roman" pitchFamily="18" charset="0"/>
                <a:cs typeface="Times New Roman" pitchFamily="18" charset="0"/>
              </a:rPr>
              <a:t>. </a:t>
            </a:r>
            <a:endParaRPr lang="ru-RU" sz="1200" dirty="0">
              <a:latin typeface="Times New Roman" pitchFamily="18" charset="0"/>
              <a:cs typeface="Times New Roman" pitchFamily="18" charset="0"/>
            </a:endParaRPr>
          </a:p>
        </p:txBody>
      </p:sp>
      <p:sp>
        <p:nvSpPr>
          <p:cNvPr id="22" name="TextBox 13"/>
          <p:cNvSpPr txBox="1"/>
          <p:nvPr/>
        </p:nvSpPr>
        <p:spPr>
          <a:xfrm>
            <a:off x="5024906" y="3947999"/>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24906" y="285293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smtClean="0">
                <a:solidFill>
                  <a:schemeClr val="tx1"/>
                </a:solidFill>
                <a:latin typeface="Times New Roman" panose="02020603050405020304" pitchFamily="18" charset="0"/>
                <a:cs typeface="Times New Roman" panose="02020603050405020304" pitchFamily="18" charset="0"/>
              </a:rPr>
              <a:t>        2022 </a:t>
            </a:r>
            <a:r>
              <a:rPr lang="ru-RU" sz="1200" dirty="0" err="1" smtClean="0">
                <a:solidFill>
                  <a:schemeClr val="tx1"/>
                </a:solidFill>
                <a:latin typeface="Times New Roman" panose="02020603050405020304" pitchFamily="18" charset="0"/>
                <a:cs typeface="Times New Roman" panose="02020603050405020304" pitchFamily="18" charset="0"/>
              </a:rPr>
              <a:t>жылдың</a:t>
            </a:r>
            <a:r>
              <a:rPr lang="ru-RU" sz="1200" dirty="0" smtClean="0">
                <a:solidFill>
                  <a:schemeClr val="tx1"/>
                </a:solidFill>
                <a:latin typeface="Times New Roman" panose="02020603050405020304" pitchFamily="18" charset="0"/>
                <a:cs typeface="Times New Roman" panose="02020603050405020304" pitchFamily="18" charset="0"/>
              </a:rPr>
              <a:t> 04, 05 </a:t>
            </a:r>
            <a:r>
              <a:rPr lang="ru-RU" sz="1200" dirty="0" err="1" smtClean="0">
                <a:solidFill>
                  <a:schemeClr val="tx1"/>
                </a:solidFill>
                <a:latin typeface="Times New Roman" panose="02020603050405020304" pitchFamily="18" charset="0"/>
                <a:cs typeface="Times New Roman" panose="02020603050405020304" pitchFamily="18" charset="0"/>
              </a:rPr>
              <a:t>қаңтарына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ыдырауына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smtClean="0">
                <a:solidFill>
                  <a:schemeClr val="tx1"/>
                </a:solidFill>
                <a:latin typeface="Times New Roman" panose="02020603050405020304" pitchFamily="18" charset="0"/>
                <a:cs typeface="Times New Roman" panose="02020603050405020304" pitchFamily="18" charset="0"/>
              </a:rPr>
              <a:t>. </a:t>
            </a:r>
          </a:p>
          <a:p>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Жалпы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a:t>
            </a:r>
            <a:r>
              <a:rPr lang="ru-RU" sz="1200" dirty="0" err="1" smtClean="0">
                <a:solidFill>
                  <a:schemeClr val="tx1"/>
                </a:solidFill>
                <a:latin typeface="Times New Roman" panose="02020603050405020304" pitchFamily="18" charset="0"/>
                <a:cs typeface="Times New Roman" panose="02020603050405020304" pitchFamily="18" charset="0"/>
              </a:rPr>
              <a:t>төмен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22</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smtClean="0">
                <a:solidFill>
                  <a:srgbClr val="000000"/>
                </a:solidFill>
                <a:latin typeface="Times New Roman" panose="02020603050405020304" pitchFamily="18" charset="0"/>
                <a:cs typeface="Times New Roman" panose="02020603050405020304" pitchFamily="18" charset="0"/>
              </a:rPr>
              <a:t>қиылысы</a:t>
            </a:r>
            <a:endParaRPr lang="ru-RU" altLang="ru-RU" sz="12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smtClean="0">
                <a:solidFill>
                  <a:srgbClr val="000000"/>
                </a:solidFill>
                <a:latin typeface="Times New Roman" panose="02020603050405020304" pitchFamily="18" charset="0"/>
                <a:cs typeface="Times New Roman" panose="02020603050405020304" pitchFamily="18" charset="0"/>
              </a:rPr>
              <a:t>қиылысы</a:t>
            </a:r>
            <a:endParaRPr lang="ru-RU" altLang="ru-RU" sz="12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162</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9610" y="437188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400" b="1" i="1" smtClean="0">
                <a:solidFill>
                  <a:srgbClr val="000000"/>
                </a:solidFill>
                <a:latin typeface="Times New Roman" panose="02020603050405020304" pitchFamily="18" charset="0"/>
                <a:cs typeface="Times New Roman" panose="02020603050405020304" pitchFamily="18" charset="0"/>
              </a:rPr>
              <a:t>.</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804672"/>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13090</TotalTime>
  <Words>576</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vt:i4>
      </vt:variant>
    </vt:vector>
  </HeadingPairs>
  <TitlesOfParts>
    <vt:vector size="8" baseType="lpstr">
      <vt:lpstr>宋体</vt:lpstr>
      <vt:lpstr>Arial</vt:lpstr>
      <vt:lpstr>Calibri</vt:lpstr>
      <vt:lpstr>Times New Roman</vt:lpstr>
      <vt:lpstr>Times New Roman KZ</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2071</cp:revision>
  <cp:lastPrinted>2022-01-03T07:01:17Z</cp:lastPrinted>
  <dcterms:created xsi:type="dcterms:W3CDTF">2018-03-27T06:03:00Z</dcterms:created>
  <dcterms:modified xsi:type="dcterms:W3CDTF">2022-01-03T08:09:22Z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