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79722430"/>
              </p:ext>
            </p:extLst>
          </p:nvPr>
        </p:nvGraphicFramePr>
        <p:xfrm>
          <a:off x="307975" y="2588895"/>
          <a:ext cx="4465638" cy="21183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91808"/>
            <a:ext cx="48244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Балхаш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ря 2022 г. по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Днем осадки.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юго-восточный 3-8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6-8,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0-2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западный 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6-8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25122" y="2030800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Балхаш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января 2021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589156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улиц Ленина и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Алимжанова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(больничный городок)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38785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12887</TotalTime>
  <Words>587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1959</cp:revision>
  <cp:lastPrinted>2021-07-01T03:56:27Z</cp:lastPrinted>
  <dcterms:created xsi:type="dcterms:W3CDTF">2018-03-27T06:03:00Z</dcterms:created>
  <dcterms:modified xsi:type="dcterms:W3CDTF">2022-01-03T07:47:16Z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