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smtClean="0">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52273"/>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Талдықорған 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smtClean="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03 қаңтар                                                                                                                                                                                                                                                                                                                                                                                                                                                                                                                                                                                                                                                                                                                                                                                                                                                                                                                                                                                                                                                                                                                                                                                                                                                                                                                                                                                                                                                                                                                                                                                                                                                                                                                                                                                                                                                                                                                                                                                                                                                                                                                                                                                                                                                                                                                                                                                                                                                                                                                                                                                                                                                                                                                                                                                                                                                                                                                                                                                                                                                                                                                                                                                                                                                                                                                                                                                                                                                                                                                                                                                                                                                                                                                                                                                                                                                                                                                                                                                                                                                                                                                                                                                                                                                                                                                                                                                                                                                                                                                                                                                                                                                                                                                                                                                                                                                                                                                                                                                                                                                                                                                                                                                                                                                                                                                                                                                                                                                                                                                                                                                                                                                                                                                                                                                                                                                                                                                                                                                                                                                                                                                                                                                                                                                                                                                                                                                                                                                                                                                                                                                                                                                                                                                                                                                                                                                                                                                                                                                                                                                                                                                                                                                                                                                                                                                                                                                                                                                                                                                                                                                                                                                                                                                                                                                                                                                                                                                                                                                                                                                                                                                                                                                                                                                                                                                                                                                                                                                                                                                                                                                                                                                                                                                                                                                                                                                                                                                                                                                                                                                                                                                                                                                                                                                                                                                                                                                                                                                                                                                                                                                                                                                                                                                                                                                                                                                                                                                                                                                                                                                                                                                                                                                                                                                                                                                                                                   </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smtClean="0">
                          <a:latin typeface="Times New Roman" panose="02020603050405020304" pitchFamily="18" charset="0"/>
                          <a:cs typeface="Times New Roman" panose="02020603050405020304" pitchFamily="18" charset="0"/>
                        </a:rPr>
                        <a:t>28.02.2015 ж. №168 "</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719801"/>
            <a:ext cx="4789072"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smtClean="0">
                <a:latin typeface="Times New Roman" panose="02020603050405020304" pitchFamily="18" charset="0"/>
                <a:cs typeface="Times New Roman" panose="02020603050405020304" pitchFamily="18" charset="0"/>
              </a:rPr>
              <a:t>03 </a:t>
            </a:r>
            <a:r>
              <a:rPr lang="ru-RU" altLang="ru-RU" sz="1200" b="1" dirty="0" err="1" smtClean="0">
                <a:latin typeface="Times New Roman" panose="02020603050405020304" pitchFamily="18" charset="0"/>
                <a:cs typeface="Times New Roman" panose="02020603050405020304" pitchFamily="18" charset="0"/>
              </a:rPr>
              <a:t>қаңтар</a:t>
            </a:r>
            <a:r>
              <a:rPr lang="kk-KZ"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Талдықорған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256169276"/>
              </p:ext>
            </p:extLst>
          </p:nvPr>
        </p:nvGraphicFramePr>
        <p:xfrm>
          <a:off x="5014225" y="4167506"/>
          <a:ext cx="4691064" cy="225552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smtClean="0">
                          <a:solidFill>
                            <a:schemeClr val="tx1"/>
                          </a:solidFill>
                          <a:latin typeface="Times New Roman" panose="02020603050405020304" pitchFamily="18" charset="0"/>
                          <a:cs typeface="Times New Roman" panose="02020603050405020304" pitchFamily="18" charset="0"/>
                        </a:rPr>
                        <a:t>Қалқыма бөлшектер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413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a:t>
                      </a:r>
                      <a:r>
                        <a:rPr lang="ru-RU" sz="1000" dirty="0" smtClean="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latin typeface="Times New Roman" panose="02020603050405020304" pitchFamily="18" charset="0"/>
                          <a:cs typeface="Times New Roman" panose="02020603050405020304" pitchFamily="18" charset="0"/>
                        </a:rPr>
                        <a:t>415</a:t>
                      </a:r>
                      <a:endParaRPr lang="ru-RU" sz="1000" dirty="0">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6780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200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434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20" name="Прямоугольник 19"/>
          <p:cNvSpPr/>
          <p:nvPr/>
        </p:nvSpPr>
        <p:spPr>
          <a:xfrm>
            <a:off x="4952999" y="114301"/>
            <a:ext cx="4824413" cy="1785104"/>
          </a:xfrm>
          <a:prstGeom prst="rect">
            <a:avLst/>
          </a:prstGeom>
        </p:spPr>
        <p:txBody>
          <a:bodyPr wrap="square">
            <a:spAutoFit/>
          </a:bodyPr>
          <a:lstStyle/>
          <a:p>
            <a:pPr algn="ctr"/>
            <a:r>
              <a:rPr lang="ru-RU" altLang="ru-RU" sz="1100" b="1" dirty="0" err="1" smtClean="0">
                <a:latin typeface="Times New Roman" panose="02020603050405020304" pitchFamily="18" charset="0"/>
                <a:cs typeface="Times New Roman" panose="02020603050405020304" pitchFamily="18" charset="0"/>
              </a:rPr>
              <a:t>Талдықорған</a:t>
            </a:r>
            <a:r>
              <a:rPr lang="ru-RU" altLang="ru-RU" sz="1100" b="1" dirty="0" smtClean="0">
                <a:latin typeface="Times New Roman" panose="02020603050405020304" pitchFamily="18" charset="0"/>
                <a:cs typeface="Times New Roman" panose="02020603050405020304" pitchFamily="18" charset="0"/>
              </a:rPr>
              <a:t> </a:t>
            </a:r>
            <a:r>
              <a:rPr lang="ru-RU" altLang="ru-RU" sz="1100" b="1" dirty="0" err="1" smtClean="0">
                <a:latin typeface="Times New Roman" panose="02020603050405020304" pitchFamily="18" charset="0"/>
                <a:cs typeface="Times New Roman" panose="02020603050405020304" pitchFamily="18" charset="0"/>
              </a:rPr>
              <a:t>қаласы</a:t>
            </a:r>
            <a:r>
              <a:rPr lang="ru-RU" altLang="ru-RU" sz="1100" b="1" dirty="0" smtClean="0">
                <a:latin typeface="Times New Roman" panose="02020603050405020304" pitchFamily="18" charset="0"/>
                <a:cs typeface="Times New Roman" panose="02020603050405020304" pitchFamily="18" charset="0"/>
              </a:rPr>
              <a:t> </a:t>
            </a:r>
            <a:r>
              <a:rPr lang="ru-RU" altLang="ru-RU" sz="1100" b="1" dirty="0" err="1" smtClean="0">
                <a:latin typeface="Times New Roman" panose="02020603050405020304" pitchFamily="18" charset="0"/>
                <a:cs typeface="Times New Roman" panose="02020603050405020304" pitchFamily="18" charset="0"/>
              </a:rPr>
              <a:t>бойынша</a:t>
            </a:r>
            <a:endParaRPr lang="ru-RU" altLang="ru-RU" sz="1100" b="1" dirty="0" smtClean="0">
              <a:latin typeface="Times New Roman" panose="02020603050405020304" pitchFamily="18" charset="0"/>
              <a:cs typeface="Times New Roman" panose="02020603050405020304" pitchFamily="18" charset="0"/>
            </a:endParaRPr>
          </a:p>
          <a:p>
            <a:pPr algn="ctr"/>
            <a:r>
              <a:rPr lang="kk-KZ" altLang="ru-RU" sz="1100" b="1" dirty="0" smtClean="0">
                <a:latin typeface="Times New Roman" panose="02020603050405020304" pitchFamily="18" charset="0"/>
                <a:cs typeface="Times New Roman" panose="02020603050405020304" pitchFamily="18" charset="0"/>
              </a:rPr>
              <a:t>04 қаңтарға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algn="ctr"/>
            <a:r>
              <a:rPr lang="ru-RU" altLang="ru-RU" sz="1100" b="1" dirty="0">
                <a:latin typeface="Times New Roman" panose="02020603050405020304" pitchFamily="18" charset="0"/>
                <a:cs typeface="Times New Roman" panose="02020603050405020304" pitchFamily="18" charset="0"/>
              </a:rPr>
              <a:t>  </a:t>
            </a:r>
            <a:r>
              <a:rPr lang="ru-RU" sz="1100" b="1" dirty="0" smtClean="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smtClean="0">
                <a:latin typeface="Times New Roman" pitchFamily="18" charset="0"/>
                <a:cs typeface="Times New Roman" pitchFamily="18" charset="0"/>
              </a:rPr>
              <a:t>03 </a:t>
            </a:r>
            <a:r>
              <a:rPr lang="ru-RU" sz="1100" b="1" dirty="0" err="1" smtClean="0">
                <a:latin typeface="Times New Roman" pitchFamily="18" charset="0"/>
                <a:cs typeface="Times New Roman" pitchFamily="18" charset="0"/>
              </a:rPr>
              <a:t>қаңтар 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a:t>
            </a:r>
            <a:r>
              <a:rPr lang="ru-RU" sz="1100" b="1" dirty="0" smtClean="0">
                <a:latin typeface="Times New Roman" pitchFamily="18" charset="0"/>
                <a:cs typeface="Times New Roman" pitchFamily="18" charset="0"/>
              </a:rPr>
              <a:t>04 </a:t>
            </a:r>
            <a:r>
              <a:rPr lang="ru-RU" sz="1100" b="1" dirty="0" err="1" smtClean="0">
                <a:latin typeface="Times New Roman" pitchFamily="18" charset="0"/>
                <a:cs typeface="Times New Roman" pitchFamily="18" charset="0"/>
              </a:rPr>
              <a:t>қаңтар 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ru-RU" sz="1100" dirty="0" err="1" smtClean="0">
                <a:latin typeface="Times New Roman" pitchFamily="18" charset="0"/>
                <a:cs typeface="Times New Roman" pitchFamily="18" charset="0"/>
              </a:rPr>
              <a:t>Көшпелі</a:t>
            </a:r>
            <a:r>
              <a:rPr lang="ru-RU" sz="1100" dirty="0" smtClean="0">
                <a:latin typeface="Times New Roman" pitchFamily="18" charset="0"/>
                <a:cs typeface="Times New Roman" pitchFamily="18" charset="0"/>
              </a:rPr>
              <a:t> </a:t>
            </a:r>
            <a:r>
              <a:rPr lang="kk-KZ" sz="1100" dirty="0" smtClean="0">
                <a:latin typeface="Times New Roman" pitchFamily="18" charset="0"/>
                <a:cs typeface="Times New Roman" pitchFamily="18" charset="0"/>
              </a:rPr>
              <a:t>бұлтты</a:t>
            </a:r>
            <a:r>
              <a:rPr lang="ru-RU" sz="1100" dirty="0" smtClean="0">
                <a:latin typeface="Times New Roman" pitchFamily="18" charset="0"/>
                <a:cs typeface="Times New Roman" pitchFamily="18" charset="0"/>
              </a:rPr>
              <a:t>, </a:t>
            </a:r>
            <a:r>
              <a:rPr lang="kk-KZ" sz="1100" dirty="0" smtClean="0">
                <a:latin typeface="Times New Roman" pitchFamily="18" charset="0"/>
                <a:cs typeface="Times New Roman" pitchFamily="18" charset="0"/>
              </a:rPr>
              <a:t>жауын-шашынсыз. Оңтүстік-шығыстан жел соғады, күші 5-10 м/с. Ауа температурасы түнде 3-5 градус аяз, күндіз 6-8 градус жылы.</a:t>
            </a:r>
            <a:endParaRPr lang="kk-KZ" altLang="ru-RU" sz="1100" dirty="0" smtClean="0">
              <a:latin typeface="Times New Roman" pitchFamily="18" charset="0"/>
              <a:cs typeface="Times New Roman" pitchFamily="18" charset="0"/>
            </a:endParaRPr>
          </a:p>
          <a:p>
            <a:pPr algn="ctr"/>
            <a:r>
              <a:rPr lang="kk-KZ" altLang="ru-RU" sz="1100" b="1" dirty="0" smtClean="0">
                <a:latin typeface="Times New Roman" pitchFamily="18" charset="0"/>
                <a:cs typeface="Times New Roman" pitchFamily="18" charset="0"/>
              </a:rPr>
              <a:t>05 қаңтар</a:t>
            </a:r>
          </a:p>
          <a:p>
            <a:pPr algn="ctr"/>
            <a:r>
              <a:rPr lang="ru-RU" sz="1100" b="1" dirty="0" smtClean="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smtClean="0">
                <a:latin typeface="Times New Roman" pitchFamily="18" charset="0"/>
                <a:cs typeface="Times New Roman" pitchFamily="18" charset="0"/>
              </a:rPr>
              <a:t>04 </a:t>
            </a:r>
            <a:r>
              <a:rPr lang="ru-RU" sz="1100" b="1" dirty="0" err="1" smtClean="0">
                <a:latin typeface="Times New Roman" pitchFamily="18" charset="0"/>
                <a:cs typeface="Times New Roman" pitchFamily="18" charset="0"/>
              </a:rPr>
              <a:t>қаңтар 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a:t>
            </a:r>
            <a:r>
              <a:rPr lang="ru-RU" sz="1100" b="1" dirty="0" smtClean="0">
                <a:latin typeface="Times New Roman" pitchFamily="18" charset="0"/>
                <a:cs typeface="Times New Roman" pitchFamily="18" charset="0"/>
              </a:rPr>
              <a:t>05</a:t>
            </a:r>
            <a:r>
              <a:rPr lang="kk-KZ" altLang="ru-RU" sz="1100" b="1" dirty="0" smtClean="0">
                <a:latin typeface="Times New Roman" pitchFamily="18" charset="0"/>
                <a:cs typeface="Times New Roman" pitchFamily="18" charset="0"/>
              </a:rPr>
              <a:t> қаңтар</a:t>
            </a:r>
            <a:endParaRPr lang="ru-RU" sz="1100" b="1" dirty="0" smtClean="0">
              <a:latin typeface="Times New Roman" pitchFamily="18" charset="0"/>
              <a:cs typeface="Times New Roman" pitchFamily="18" charset="0"/>
            </a:endParaRPr>
          </a:p>
          <a:p>
            <a:pPr algn="ctr"/>
            <a:r>
              <a:rPr lang="ru-RU" sz="1100" b="1" dirty="0" err="1" smtClean="0">
                <a:latin typeface="Times New Roman" pitchFamily="18" charset="0"/>
                <a:cs typeface="Times New Roman" pitchFamily="18" charset="0"/>
              </a:rPr>
              <a:t>сағ.09-ға </a:t>
            </a:r>
            <a:r>
              <a:rPr lang="ru-RU" sz="1100" b="1" dirty="0" err="1">
                <a:latin typeface="Times New Roman" pitchFamily="18" charset="0"/>
                <a:cs typeface="Times New Roman" pitchFamily="18" charset="0"/>
              </a:rPr>
              <a:t>дейін</a:t>
            </a:r>
            <a:endParaRPr lang="ru-RU" sz="1100" b="1" dirty="0">
              <a:latin typeface="Times New Roman" pitchFamily="18" charset="0"/>
              <a:cs typeface="Times New Roman" pitchFamily="18" charset="0"/>
            </a:endParaRPr>
          </a:p>
          <a:p>
            <a:pPr fontAlgn="auto">
              <a:spcBef>
                <a:spcPts val="0"/>
              </a:spcBef>
              <a:spcAft>
                <a:spcPts val="0"/>
              </a:spcAft>
              <a:defRPr/>
            </a:pPr>
            <a:r>
              <a:rPr lang="ru-RU" sz="1100" dirty="0" err="1" smtClean="0">
                <a:latin typeface="Times New Roman" pitchFamily="18" charset="0"/>
                <a:cs typeface="Times New Roman" pitchFamily="18" charset="0"/>
              </a:rPr>
              <a:t>Көшпелі</a:t>
            </a:r>
            <a:r>
              <a:rPr lang="ru-RU" sz="1100" dirty="0" smtClean="0">
                <a:latin typeface="Times New Roman" pitchFamily="18" charset="0"/>
                <a:cs typeface="Times New Roman" pitchFamily="18" charset="0"/>
              </a:rPr>
              <a:t> </a:t>
            </a:r>
            <a:r>
              <a:rPr lang="kk-KZ" sz="1100" dirty="0" smtClean="0">
                <a:latin typeface="Times New Roman" pitchFamily="18" charset="0"/>
                <a:cs typeface="Times New Roman" pitchFamily="18" charset="0"/>
              </a:rPr>
              <a:t>бұлтты</a:t>
            </a:r>
            <a:r>
              <a:rPr lang="ru-RU" sz="1100" dirty="0" smtClean="0">
                <a:latin typeface="Times New Roman" pitchFamily="18" charset="0"/>
                <a:cs typeface="Times New Roman" pitchFamily="18" charset="0"/>
              </a:rPr>
              <a:t>, </a:t>
            </a:r>
            <a:r>
              <a:rPr lang="kk-KZ" sz="1100" dirty="0" smtClean="0">
                <a:latin typeface="Times New Roman" pitchFamily="18" charset="0"/>
                <a:cs typeface="Times New Roman" pitchFamily="18" charset="0"/>
              </a:rPr>
              <a:t>жауын-шашын (жаңбыр, қар). Оңтүстік-шығыстан жел соғады, күші 5-10 м/с</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sym typeface="+mn-ea"/>
              </a:rPr>
              <a:t>Ауа</a:t>
            </a:r>
            <a:r>
              <a:rPr lang="ru-RU" sz="1100" dirty="0" smtClean="0">
                <a:latin typeface="Times New Roman" pitchFamily="18" charset="0"/>
                <a:cs typeface="Times New Roman" pitchFamily="18" charset="0"/>
                <a:sym typeface="+mn-ea"/>
              </a:rPr>
              <a:t> </a:t>
            </a:r>
            <a:r>
              <a:rPr lang="ru-RU" sz="1100" dirty="0" err="1">
                <a:latin typeface="Times New Roman" pitchFamily="18" charset="0"/>
                <a:cs typeface="Times New Roman" pitchFamily="18" charset="0"/>
                <a:sym typeface="+mn-ea"/>
              </a:rPr>
              <a:t>температурасы</a:t>
            </a:r>
            <a:r>
              <a:rPr lang="ru-RU" sz="1100" dirty="0">
                <a:latin typeface="Times New Roman" pitchFamily="18" charset="0"/>
                <a:cs typeface="Times New Roman" pitchFamily="18" charset="0"/>
                <a:sym typeface="+mn-ea"/>
              </a:rPr>
              <a:t> </a:t>
            </a:r>
            <a:r>
              <a:rPr lang="ru-RU" sz="1100" dirty="0" smtClean="0">
                <a:latin typeface="Times New Roman" pitchFamily="18" charset="0"/>
                <a:cs typeface="Times New Roman" pitchFamily="18" charset="0"/>
                <a:sym typeface="+mn-ea"/>
              </a:rPr>
              <a:t>1 градус аяз-1 градус </a:t>
            </a:r>
            <a:r>
              <a:rPr lang="ru-RU" sz="1100" dirty="0" err="1" smtClean="0">
                <a:latin typeface="Times New Roman" pitchFamily="18" charset="0"/>
                <a:cs typeface="Times New Roman" pitchFamily="18" charset="0"/>
                <a:sym typeface="+mn-ea"/>
              </a:rPr>
              <a:t>жылы</a:t>
            </a:r>
            <a:r>
              <a:rPr lang="ru-RU" sz="1100" dirty="0" smtClean="0">
                <a:latin typeface="Times New Roman" pitchFamily="18" charset="0"/>
                <a:cs typeface="Times New Roman" pitchFamily="18" charset="0"/>
                <a:sym typeface="+mn-ea"/>
              </a:rPr>
              <a:t>. </a:t>
            </a:r>
            <a:endParaRPr lang="ru-RU" sz="1100" dirty="0">
              <a:latin typeface="Times New Roman" pitchFamily="18" charset="0"/>
              <a:cs typeface="Times New Roman" pitchFamily="18" charset="0"/>
              <a:sym typeface="+mn-ea"/>
            </a:endParaRPr>
          </a:p>
        </p:txBody>
      </p:sp>
      <p:sp>
        <p:nvSpPr>
          <p:cNvPr id="22" name="TextBox 13"/>
          <p:cNvSpPr txBox="1"/>
          <p:nvPr/>
        </p:nvSpPr>
        <p:spPr>
          <a:xfrm>
            <a:off x="5025120" y="3442802"/>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14225" y="237214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smtClean="0">
                <a:solidFill>
                  <a:schemeClr val="tx1"/>
                </a:solidFill>
                <a:latin typeface="Times New Roman" panose="02020603050405020304" pitchFamily="18" charset="0"/>
                <a:cs typeface="Times New Roman" panose="02020603050405020304" pitchFamily="18" charset="0"/>
              </a:rPr>
              <a:t>2022 </a:t>
            </a:r>
            <a:r>
              <a:rPr lang="ru-RU" sz="1200" dirty="0" err="1" smtClean="0">
                <a:solidFill>
                  <a:schemeClr val="tx1"/>
                </a:solidFill>
                <a:latin typeface="Times New Roman" panose="02020603050405020304" pitchFamily="18" charset="0"/>
                <a:cs typeface="Times New Roman" panose="02020603050405020304" pitchFamily="18" charset="0"/>
              </a:rPr>
              <a:t>жылдың </a:t>
            </a:r>
            <a:r>
              <a:rPr lang="ru-RU" sz="1200" dirty="0" smtClean="0">
                <a:solidFill>
                  <a:schemeClr val="tx1"/>
                </a:solidFill>
                <a:latin typeface="Times New Roman" panose="02020603050405020304" pitchFamily="18" charset="0"/>
                <a:cs typeface="Times New Roman" panose="02020603050405020304" pitchFamily="18" charset="0"/>
              </a:rPr>
              <a:t>04 </a:t>
            </a:r>
            <a:r>
              <a:rPr lang="ru-RU" sz="1200" dirty="0" err="1" smtClean="0">
                <a:solidFill>
                  <a:schemeClr val="tx1"/>
                </a:solidFill>
                <a:latin typeface="Times New Roman" panose="02020603050405020304" pitchFamily="18" charset="0"/>
                <a:cs typeface="Times New Roman" panose="02020603050405020304" pitchFamily="18" charset="0"/>
              </a:rPr>
              <a:t>қаңтар</a:t>
            </a:r>
            <a:r>
              <a:rPr lang="ru-RU" sz="1200" dirty="0" smtClean="0">
                <a:solidFill>
                  <a:schemeClr val="tx1"/>
                </a:solidFill>
                <a:latin typeface="Times New Roman" panose="02020603050405020304" pitchFamily="18" charset="0"/>
                <a:cs typeface="Times New Roman" panose="02020603050405020304" pitchFamily="18" charset="0"/>
              </a:rPr>
              <a:t>, 05 </a:t>
            </a:r>
            <a:r>
              <a:rPr lang="ru-RU" sz="1200" dirty="0" err="1" smtClean="0">
                <a:solidFill>
                  <a:schemeClr val="tx1"/>
                </a:solidFill>
                <a:latin typeface="Times New Roman" panose="02020603050405020304" pitchFamily="18" charset="0"/>
                <a:cs typeface="Times New Roman" panose="02020603050405020304" pitchFamily="18" charset="0"/>
              </a:rPr>
              <a:t>қаңтарға қараған түні метеорологиялық жағдайлар қала атмосферасында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ластаушы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заттардың ыдыруына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ықпал етеді</a:t>
            </a:r>
            <a:r>
              <a:rPr lang="ru-RU" sz="1200" dirty="0" smtClean="0">
                <a:solidFill>
                  <a:schemeClr val="tx1"/>
                </a:solidFill>
                <a:latin typeface="Times New Roman" panose="02020603050405020304" pitchFamily="18" charset="0"/>
                <a:cs typeface="Times New Roman" panose="02020603050405020304" pitchFamily="18" charset="0"/>
              </a:rPr>
              <a:t>. </a:t>
            </a:r>
          </a:p>
          <a:p>
            <a:pPr algn="just"/>
            <a:r>
              <a:rPr lang="ru-RU" sz="1200" dirty="0" err="1" smtClean="0">
                <a:solidFill>
                  <a:schemeClr val="tx1"/>
                </a:solidFill>
                <a:latin typeface="Times New Roman" panose="02020603050405020304" pitchFamily="18" charset="0"/>
                <a:cs typeface="Times New Roman" panose="02020603050405020304" pitchFamily="18" charset="0"/>
              </a:rPr>
              <a:t>Жалпы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a:t>
            </a:r>
            <a:r>
              <a:rPr lang="ru-RU" sz="1200" dirty="0" err="1" smtClean="0">
                <a:solidFill>
                  <a:schemeClr val="tx1"/>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216</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400" b="1" i="1" smtClean="0">
                <a:solidFill>
                  <a:srgbClr val="000000"/>
                </a:solidFill>
                <a:latin typeface="Times New Roman" panose="02020603050405020304" pitchFamily="18" charset="0"/>
                <a:cs typeface="Times New Roman" panose="02020603050405020304" pitchFamily="18" charset="0"/>
              </a:rPr>
              <a:t>.</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804672"/>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очень</a:t>
                      </a:r>
                      <a:r>
                        <a:rPr lang="kk-KZ" sz="1000" baseline="0" dirty="0" smtClean="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12794</TotalTime>
  <Words>545</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2046</cp:revision>
  <cp:lastPrinted>2021-07-01T03:56:27Z</cp:lastPrinted>
  <dcterms:created xsi:type="dcterms:W3CDTF">2018-03-27T06:03:00Z</dcterms:created>
  <dcterms:modified xsi:type="dcterms:W3CDTF">2022-01-03T08:07:45Z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