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549245714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215900"/>
            <a:ext cx="46805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января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янва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ря 2022 г. 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21 ч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4 января 2022 г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Снег.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kk-KZ" sz="1200" dirty="0" smtClean="0">
                <a:latin typeface="Times New Roman" pitchFamily="18" charset="0"/>
                <a:cs typeface="Times New Roman" pitchFamily="18" charset="0"/>
              </a:rPr>
              <a:t>юго-западный 5-10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м/с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Температура воздуха ночью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 днем 1-3</a:t>
            </a:r>
            <a:r>
              <a:rPr lang="kk-KZ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января 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января 2022 г.</a:t>
            </a:r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юго-западный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5-10 м/с. Температура воздуха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ночью 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12-14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5036921" y="257964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4,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5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4045672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kk-KZ" altLang="ru-RU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</a:t>
            </a:r>
            <a:r>
              <a:rPr lang="ru-RU" altLang="ru-RU" sz="1200" b="1" dirty="0" err="1" smtClean="0">
                <a:latin typeface="Times New Roman" pitchFamily="18" charset="0"/>
                <a:cs typeface="Times New Roman" pitchFamily="18" charset="0"/>
              </a:rPr>
              <a:t>ря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6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660805"/>
              </p:ext>
            </p:extLst>
          </p:nvPr>
        </p:nvGraphicFramePr>
        <p:xfrm>
          <a:off x="5026026" y="4507337"/>
          <a:ext cx="4691064" cy="2018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kk-KZ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kk-KZ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85396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5" name="TextBox 13"/>
          <p:cNvSpPr txBox="1"/>
          <p:nvPr/>
        </p:nvSpPr>
        <p:spPr>
          <a:xfrm>
            <a:off x="5036921" y="3681989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82217" y="4581128"/>
            <a:ext cx="4661089" cy="13542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— ул. М. 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В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Г 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Желтоксан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481</a:t>
            </a:r>
          </a:p>
          <a:p>
            <a:pPr algn="just"/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558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87422" y="4475821"/>
            <a:ext cx="4322234" cy="1712097"/>
            <a:chOff x="503478" y="4020530"/>
            <a:chExt cx="4322234" cy="187781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03478" y="428016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4699" y="402053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9002" y="1312426"/>
            <a:ext cx="480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29283765"/>
              </p:ext>
            </p:extLst>
          </p:nvPr>
        </p:nvGraphicFramePr>
        <p:xfrm>
          <a:off x="5017538" y="494230"/>
          <a:ext cx="4651469" cy="827189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0,34 ≤ Р &lt; 0,48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0,48 ≤ Р &lt;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1971" y="2107894"/>
            <a:ext cx="48085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30163310"/>
              </p:ext>
            </p:extLst>
          </p:nvPr>
        </p:nvGraphicFramePr>
        <p:xfrm>
          <a:off x="5017538" y="2373944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912" y="459403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12859</TotalTime>
  <Words>540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1960</cp:revision>
  <cp:lastPrinted>2021-07-01T03:56:27Z</cp:lastPrinted>
  <dcterms:created xsi:type="dcterms:W3CDTF">2018-03-27T06:03:00Z</dcterms:created>
  <dcterms:modified xsi:type="dcterms:W3CDTF">2022-01-03T07:48:31Z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