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31010810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83809"/>
            <a:ext cx="48244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7-12 м/с. Температура воздуха ночью 3-5, днем 0-2 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</a:t>
            </a:r>
            <a:r>
              <a:rPr lang="ru-RU" sz="1200" dirty="0"/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5-10 м/с. Температура воздуха ночью 13-15 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25122" y="2365626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2022 года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947437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7,8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2" y="347083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аэрологическая станция(р-н аэропорта «Городской»);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улицы Ленина и проспекта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городской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акимат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район больницы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81534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66604240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12907</TotalTime>
  <Words>616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1962</cp:revision>
  <cp:lastPrinted>2021-07-01T03:56:27Z</cp:lastPrinted>
  <dcterms:created xsi:type="dcterms:W3CDTF">2018-03-27T06:03:00Z</dcterms:created>
  <dcterms:modified xsi:type="dcterms:W3CDTF">2022-01-03T07:50:34Z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