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4824889"/>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Теміртау</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663181"/>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Теміртау</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3118926"/>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608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63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6</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sz="1200" b="1" dirty="0" smtClean="0">
                <a:solidFill>
                  <a:srgbClr val="000000"/>
                </a:solidFill>
                <a:latin typeface="Times New Roman" panose="02020603050405020304" pitchFamily="18" charset="0"/>
                <a:cs typeface="Times New Roman" panose="02020603050405020304" pitchFamily="18" charset="0"/>
              </a:rPr>
              <a:t>4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7-12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3-5,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0-2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5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4</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13-15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sp>
        <p:nvSpPr>
          <p:cNvPr id="22" name="TextBox 13"/>
          <p:cNvSpPr txBox="1"/>
          <p:nvPr/>
        </p:nvSpPr>
        <p:spPr>
          <a:xfrm>
            <a:off x="4941381" y="3214439"/>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7356" y="230692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4</a:t>
            </a:r>
            <a:r>
              <a:rPr lang="kk-KZ" sz="1200" dirty="0" smtClean="0">
                <a:solidFill>
                  <a:schemeClr val="tx1"/>
                </a:solidFill>
                <a:latin typeface="Times New Roman" panose="02020603050405020304" pitchFamily="18" charset="0"/>
                <a:cs typeface="Times New Roman" panose="02020603050405020304" pitchFamily="18" charset="0"/>
              </a:rPr>
              <a:t>, 5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-Димитров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212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Степан </a:t>
            </a:r>
            <a:r>
              <a:rPr lang="ru-RU" altLang="ru-RU" sz="1200" dirty="0" err="1">
                <a:solidFill>
                  <a:srgbClr val="000000"/>
                </a:solidFill>
                <a:latin typeface="Times New Roman" panose="02020603050405020304" pitchFamily="18" charset="0"/>
                <a:cs typeface="Times New Roman" panose="02020603050405020304" pitchFamily="18" charset="0"/>
              </a:rPr>
              <a:t>Рамзин</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Амангелді-Теміртау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шағынауданы</a:t>
            </a:r>
            <a:r>
              <a:rPr lang="ru-RU" altLang="ru-RU" sz="1200" dirty="0">
                <a:solidFill>
                  <a:srgbClr val="000000"/>
                </a:solidFill>
                <a:latin typeface="Times New Roman" panose="02020603050405020304" pitchFamily="18" charset="0"/>
                <a:cs typeface="Times New Roman" panose="02020603050405020304" pitchFamily="18" charset="0"/>
              </a:rPr>
              <a:t>, 6</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 – 3-А </a:t>
            </a:r>
            <a:r>
              <a:rPr lang="ru-RU" altLang="ru-RU" sz="1200" dirty="0" err="1">
                <a:solidFill>
                  <a:srgbClr val="000000"/>
                </a:solidFill>
                <a:latin typeface="Times New Roman" panose="02020603050405020304" pitchFamily="18" charset="0"/>
                <a:cs typeface="Times New Roman" panose="02020603050405020304" pitchFamily="18" charset="0"/>
              </a:rPr>
              <a:t>бекеті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804672"/>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12919</TotalTime>
  <Words>572</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2009</cp:revision>
  <cp:lastPrinted>2021-07-01T03:56:27Z</cp:lastPrinted>
  <dcterms:created xsi:type="dcterms:W3CDTF">2018-03-27T06:03:00Z</dcterms:created>
  <dcterms:modified xsi:type="dcterms:W3CDTF">2022-01-03T08:10:51Z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