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Риддер</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220382655"/>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smtClean="0">
                          <a:solidFill>
                            <a:srgbClr val="002060"/>
                          </a:solidFill>
                          <a:latin typeface="Times New Roman" panose="02020603050405020304" pitchFamily="18" charset="0"/>
                          <a:cs typeface="Times New Roman" panose="02020603050405020304" pitchFamily="18" charset="0"/>
                        </a:rPr>
                        <a:t>Риддер</a:t>
                      </a:r>
                      <a:r>
                        <a:rPr lang="ru-RU" altLang="x-none" sz="1600" b="1" i="1"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3</a:t>
                      </a:r>
                      <a:r>
                        <a:rPr lang="ru-RU" altLang="zh-CN" sz="1200" b="1" i="1" baseline="0" dirty="0" smtClean="0">
                          <a:solidFill>
                            <a:srgbClr val="002060"/>
                          </a:solidFill>
                          <a:latin typeface="Times New Roman" panose="02020603050405020304" pitchFamily="18" charset="0"/>
                          <a:cs typeface="Times New Roman" panose="02020603050405020304" pitchFamily="18" charset="0"/>
                        </a:rPr>
                        <a:t>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0283" y="3939896"/>
            <a:ext cx="4840289" cy="276999"/>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3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Риддер</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028448884"/>
              </p:ext>
            </p:extLst>
          </p:nvPr>
        </p:nvGraphicFramePr>
        <p:xfrm>
          <a:off x="5027850" y="4365104"/>
          <a:ext cx="4691064" cy="201498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04056">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smtClean="0">
                          <a:solidFill>
                            <a:schemeClr val="tx1"/>
                          </a:solidFill>
                          <a:latin typeface="Times New Roman" panose="02020603050405020304" pitchFamily="18" charset="0"/>
                          <a:cs typeface="Times New Roman" panose="02020603050405020304" pitchFamily="18" charset="0"/>
                        </a:rPr>
                        <a:t>Қалқыма бөлшектер </a:t>
                      </a:r>
                      <a:r>
                        <a:rPr lang="ru-RU" sz="1000" dirty="0" smtClean="0">
                          <a:solidFill>
                            <a:schemeClr val="tx1"/>
                          </a:solidFill>
                          <a:latin typeface="Times New Roman" panose="02020603050405020304" pitchFamily="18" charset="0"/>
                          <a:cs typeface="Times New Roman" panose="02020603050405020304" pitchFamily="18" charset="0"/>
                        </a:rPr>
                        <a:t>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65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0,2</a:t>
                      </a:r>
                      <a:endParaRPr lang="en-US"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2736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15888"/>
            <a:ext cx="4794914" cy="2123658"/>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endParaRPr lang="ru-RU" altLang="ru-RU" sz="1200" b="1" dirty="0">
              <a:latin typeface="Times New Roman" panose="02020603050405020304" pitchFamily="18" charset="0"/>
              <a:cs typeface="Times New Roman" panose="02020603050405020304" pitchFamily="18" charset="0"/>
            </a:endParaRPr>
          </a:p>
          <a:p>
            <a:pPr lvl="0" algn="ctr"/>
            <a:r>
              <a:rPr lang="kk-KZ" altLang="ru-RU" sz="1200" b="1" dirty="0" smtClean="0">
                <a:latin typeface="Times New Roman" panose="02020603050405020304" pitchFamily="18" charset="0"/>
                <a:cs typeface="Times New Roman" panose="02020603050405020304" pitchFamily="18" charset="0"/>
              </a:rPr>
              <a:t>04 қаңтарға </a:t>
            </a:r>
            <a:r>
              <a:rPr lang="kk-KZ" altLang="ru-RU" sz="1200" b="1" dirty="0">
                <a:latin typeface="Times New Roman" panose="02020603050405020304" pitchFamily="18" charset="0"/>
                <a:cs typeface="Times New Roman" panose="02020603050405020304" pitchFamily="18" charset="0"/>
              </a:rPr>
              <a:t>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smtClean="0">
                <a:solidFill>
                  <a:prstClr val="black"/>
                </a:solidFill>
                <a:latin typeface="Times New Roman" panose="02020603050405020304" pitchFamily="18" charset="0"/>
                <a:cs typeface="Times New Roman" panose="02020603050405020304" pitchFamily="18" charset="0"/>
              </a:rPr>
              <a:t>2022 </a:t>
            </a:r>
            <a:r>
              <a:rPr lang="ru-RU" altLang="ru-RU" sz="1200" b="1" dirty="0">
                <a:solidFill>
                  <a:prstClr val="black"/>
                </a:solidFill>
                <a:latin typeface="Times New Roman" panose="02020603050405020304" pitchFamily="18" charset="0"/>
                <a:cs typeface="Times New Roman" panose="02020603050405020304" pitchFamily="18" charset="0"/>
              </a:rPr>
              <a:t>ж. </a:t>
            </a:r>
            <a:r>
              <a:rPr lang="ru-RU" altLang="ru-RU" sz="1200" b="1" dirty="0" smtClean="0">
                <a:solidFill>
                  <a:prstClr val="black"/>
                </a:solidFill>
                <a:latin typeface="Times New Roman" panose="02020603050405020304" pitchFamily="18" charset="0"/>
                <a:cs typeface="Times New Roman" panose="02020603050405020304" pitchFamily="18" charset="0"/>
              </a:rPr>
              <a:t>03 </a:t>
            </a:r>
            <a:r>
              <a:rPr lang="kk-KZ" altLang="ru-RU" sz="1200" b="1" dirty="0" smtClean="0">
                <a:solidFill>
                  <a:prstClr val="black"/>
                </a:solidFill>
                <a:latin typeface="Times New Roman" panose="02020603050405020304" pitchFamily="18" charset="0"/>
                <a:cs typeface="Times New Roman" panose="02020603050405020304" pitchFamily="18" charset="0"/>
              </a:rPr>
              <a:t>қаңтар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04 </a:t>
            </a:r>
            <a:r>
              <a:rPr lang="ru-RU" altLang="ru-RU" sz="1200" b="1" dirty="0" err="1" smtClean="0">
                <a:solidFill>
                  <a:prstClr val="black"/>
                </a:solidFill>
                <a:latin typeface="Times New Roman" panose="02020603050405020304" pitchFamily="18" charset="0"/>
                <a:cs typeface="Times New Roman" panose="02020603050405020304" pitchFamily="18" charset="0"/>
              </a:rPr>
              <a:t>қаңтар</a:t>
            </a: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lvl="0" indent="185738" algn="just"/>
            <a:r>
              <a:rPr lang="ru-RU" sz="1200" dirty="0" err="1" smtClean="0">
                <a:solidFill>
                  <a:prstClr val="black"/>
                </a:solidFill>
                <a:latin typeface="Times New Roman" pitchFamily="18" charset="0"/>
                <a:cs typeface="Times New Roman" pitchFamily="18" charset="0"/>
              </a:rPr>
              <a:t>Жауын-шашынсыз</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3-8 </a:t>
            </a:r>
            <a:r>
              <a:rPr lang="kk-KZ" sz="1200" dirty="0" smtClean="0">
                <a:solidFill>
                  <a:prstClr val="black"/>
                </a:solidFill>
                <a:latin typeface="Times New Roman" pitchFamily="18" charset="0"/>
                <a:cs typeface="Times New Roman" pitchFamily="18" charset="0"/>
              </a:rPr>
              <a:t>м/с</a:t>
            </a:r>
            <a:r>
              <a:rPr lang="kk-KZ"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10-12°, </a:t>
            </a:r>
            <a:r>
              <a:rPr lang="ru-RU" sz="1200" dirty="0" err="1">
                <a:solidFill>
                  <a:prstClr val="black"/>
                </a:solidFill>
                <a:latin typeface="Times New Roman" pitchFamily="18" charset="0"/>
                <a:cs typeface="Times New Roman" pitchFamily="18" charset="0"/>
              </a:rPr>
              <a:t>күндіз</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2-4° </a:t>
            </a:r>
            <a:r>
              <a:rPr lang="ru-RU" sz="1200" dirty="0" err="1" smtClean="0">
                <a:solidFill>
                  <a:prstClr val="black"/>
                </a:solidFill>
                <a:latin typeface="Times New Roman" pitchFamily="18" charset="0"/>
                <a:cs typeface="Times New Roman" pitchFamily="18" charset="0"/>
              </a:rPr>
              <a:t>аяз</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smtClean="0">
                <a:solidFill>
                  <a:srgbClr val="000000"/>
                </a:solidFill>
                <a:latin typeface="Times New Roman" panose="02020603050405020304" pitchFamily="18" charset="0"/>
                <a:cs typeface="Times New Roman" panose="02020603050405020304" pitchFamily="18" charset="0"/>
                <a:sym typeface="+mn-ea"/>
              </a:rPr>
              <a:t>05 қаңтарға </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ru-RU" sz="1200" b="1" dirty="0" smtClean="0">
                <a:solidFill>
                  <a:srgbClr val="000000"/>
                </a:solidFill>
                <a:latin typeface="Times New Roman" panose="02020603050405020304" pitchFamily="18" charset="0"/>
                <a:cs typeface="Times New Roman" panose="02020603050405020304" pitchFamily="18" charset="0"/>
                <a:sym typeface="+mn-ea"/>
              </a:rPr>
              <a:t>2022 </a:t>
            </a:r>
            <a:r>
              <a:rPr lang="ru-RU" sz="1200" b="1" dirty="0">
                <a:solidFill>
                  <a:srgbClr val="000000"/>
                </a:solidFill>
                <a:latin typeface="Times New Roman" panose="02020603050405020304" pitchFamily="18" charset="0"/>
                <a:cs typeface="Times New Roman" panose="02020603050405020304" pitchFamily="18" charset="0"/>
                <a:sym typeface="+mn-ea"/>
              </a:rPr>
              <a:t>ж. </a:t>
            </a:r>
            <a:r>
              <a:rPr lang="ru-RU" sz="1200" b="1" dirty="0" smtClean="0">
                <a:solidFill>
                  <a:srgbClr val="000000"/>
                </a:solidFill>
                <a:latin typeface="Times New Roman" panose="02020603050405020304" pitchFamily="18" charset="0"/>
                <a:cs typeface="Times New Roman" panose="02020603050405020304" pitchFamily="18" charset="0"/>
                <a:sym typeface="+mn-ea"/>
              </a:rPr>
              <a:t>04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қаңтардың</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sym typeface="+mn-ea"/>
              </a:rPr>
              <a:t>05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a:t>
            </a:r>
            <a:r>
              <a:rPr lang="kk-KZ" sz="1200" b="1" dirty="0" smtClean="0">
                <a:solidFill>
                  <a:srgbClr val="000000"/>
                </a:solidFill>
                <a:latin typeface="Times New Roman" panose="02020603050405020304" pitchFamily="18" charset="0"/>
                <a:cs typeface="Times New Roman" panose="02020603050405020304" pitchFamily="18" charset="0"/>
                <a:sym typeface="+mn-ea"/>
              </a:rPr>
              <a:t> </a:t>
            </a:r>
          </a:p>
          <a:p>
            <a:pPr lvl="0" indent="185738" algn="ctr"/>
            <a:r>
              <a:rPr lang="ru-RU" sz="1200" b="1" dirty="0" smtClean="0">
                <a:solidFill>
                  <a:srgbClr val="000000"/>
                </a:solidFill>
                <a:latin typeface="Times New Roman" panose="02020603050405020304" pitchFamily="18" charset="0"/>
                <a:cs typeface="Times New Roman" panose="02020603050405020304" pitchFamily="18" charset="0"/>
                <a:sym typeface="+mn-ea"/>
              </a:rPr>
              <a:t>09 </a:t>
            </a:r>
            <a:r>
              <a:rPr lang="ru-RU" sz="1200" b="1" dirty="0">
                <a:solidFill>
                  <a:srgbClr val="000000"/>
                </a:solidFill>
                <a:latin typeface="Times New Roman" panose="02020603050405020304" pitchFamily="18" charset="0"/>
                <a:cs typeface="Times New Roman" panose="02020603050405020304" pitchFamily="18" charset="0"/>
                <a:sym typeface="+mn-ea"/>
              </a:rPr>
              <a:t>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ru-RU" sz="1200" dirty="0" err="1" smtClean="0">
                <a:solidFill>
                  <a:prstClr val="black"/>
                </a:solidFill>
                <a:latin typeface="Times New Roman" pitchFamily="18" charset="0"/>
                <a:cs typeface="Times New Roman" pitchFamily="18" charset="0"/>
              </a:rPr>
              <a:t>Жауын-шашынсыз</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Жел</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3-8 м/с</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мпературасы</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8-10°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 </a:t>
            </a:r>
          </a:p>
        </p:txBody>
      </p:sp>
      <p:sp>
        <p:nvSpPr>
          <p:cNvPr id="20" name="TextBox 13"/>
          <p:cNvSpPr txBox="1"/>
          <p:nvPr/>
        </p:nvSpPr>
        <p:spPr>
          <a:xfrm>
            <a:off x="5002991" y="359249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жок</a:t>
            </a:r>
            <a:endParaRPr lang="ru-RU" sz="1200" dirty="0">
              <a:solidFill>
                <a:prstClr val="black"/>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14054" y="255030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kk-KZ" sz="1200" dirty="0" smtClean="0">
                <a:solidFill>
                  <a:prstClr val="black"/>
                </a:solidFill>
                <a:latin typeface="Times New Roman" panose="02020603050405020304" pitchFamily="18" charset="0"/>
                <a:cs typeface="Times New Roman" panose="02020603050405020304" pitchFamily="18" charset="0"/>
              </a:rPr>
              <a:t>4 қаңтар</a:t>
            </a:r>
            <a:r>
              <a:rPr lang="ru-RU" sz="1200" dirty="0" smtClean="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a:solidFill>
                  <a:prstClr val="black"/>
                </a:solidFill>
                <a:latin typeface="Times New Roman" panose="02020603050405020304" pitchFamily="18" charset="0"/>
                <a:cs typeface="Times New Roman" panose="02020603050405020304" pitchFamily="18" charset="0"/>
              </a:rPr>
              <a:t> </a:t>
            </a:r>
            <a:r>
              <a:rPr lang="ru-RU" sz="1200" smtClean="0">
                <a:solidFill>
                  <a:prstClr val="black"/>
                </a:solidFill>
                <a:latin typeface="Times New Roman" panose="02020603050405020304" pitchFamily="18" charset="0"/>
                <a:cs typeface="Times New Roman" panose="02020603050405020304" pitchFamily="18" charset="0"/>
              </a:rPr>
              <a:t>5 </a:t>
            </a:r>
            <a:r>
              <a:rPr lang="ru-RU" sz="1200" dirty="0" err="1" smtClean="0">
                <a:solidFill>
                  <a:prstClr val="black"/>
                </a:solidFill>
                <a:latin typeface="Times New Roman" panose="02020603050405020304" pitchFamily="18" charset="0"/>
                <a:cs typeface="Times New Roman" panose="02020603050405020304" pitchFamily="18" charset="0"/>
              </a:rPr>
              <a:t>қаңтарға</a:t>
            </a:r>
            <a:r>
              <a:rPr lang="ru-RU" sz="1200" dirty="0" smtClean="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82606" y="246083"/>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indent="176213"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a:t>
            </a:r>
            <a:r>
              <a:rPr lang="ru-RU" altLang="ru-RU" sz="1200" dirty="0" smtClean="0">
                <a:solidFill>
                  <a:srgbClr val="000000"/>
                </a:solidFill>
                <a:latin typeface="Times New Roman" panose="02020603050405020304" pitchFamily="18" charset="0"/>
                <a:cs typeface="Times New Roman" panose="02020603050405020304" pitchFamily="18" charset="0"/>
              </a:rPr>
              <a:t>«Б»</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7</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400" b="1" i="1" smtClean="0">
                <a:solidFill>
                  <a:srgbClr val="000000"/>
                </a:solidFill>
                <a:latin typeface="Times New Roman" panose="02020603050405020304" pitchFamily="18" charset="0"/>
                <a:cs typeface="Times New Roman" panose="02020603050405020304" pitchFamily="18" charset="0"/>
              </a:rPr>
              <a:t>.</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804672"/>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7</a:t>
                      </a:r>
                      <a:r>
                        <a:rPr sz="800" dirty="0" smtClean="0">
                          <a:latin typeface="Times New Roman" panose="02020603050405020304" pitchFamily="18" charset="0"/>
                          <a:cs typeface="Times New Roman" panose="02020603050405020304" pitchFamily="18" charset="0"/>
                        </a:rPr>
                        <a:t>5</a:t>
                      </a:r>
                      <a:r>
                        <a:rPr sz="800" dirty="0">
                          <a:latin typeface="Times New Roman" panose="02020603050405020304" pitchFamily="18" charset="0"/>
                          <a:cs typeface="Times New Roman" panose="02020603050405020304" pitchFamily="18" charset="0"/>
                        </a:rPr>
                        <a:t>,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266355" y="694826"/>
            <a:ext cx="4572318" cy="276999"/>
          </a:xfrm>
          <a:prstGeom prst="rect">
            <a:avLst/>
          </a:prstGeom>
        </p:spPr>
        <p:txBody>
          <a:bodyPr wrap="square">
            <a:spAutoFit/>
          </a:bodyPr>
          <a:lstStyle/>
          <a:p>
            <a:r>
              <a:rPr lang="kk-KZ" sz="1200" dirty="0" smtClean="0">
                <a:latin typeface="Times New Roman" panose="02020603050405020304" pitchFamily="18" charset="0"/>
                <a:cs typeface="Times New Roman" panose="02020603050405020304" pitchFamily="18" charset="0"/>
              </a:rPr>
              <a:t>Ұсыныссыз</a:t>
            </a:r>
            <a:endParaRPr 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13221</TotalTime>
  <Words>534</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2006</cp:revision>
  <cp:lastPrinted>2021-07-01T03:56:27Z</cp:lastPrinted>
  <dcterms:created xsi:type="dcterms:W3CDTF">2018-03-27T06:03:00Z</dcterms:created>
  <dcterms:modified xsi:type="dcterms:W3CDTF">2022-01-03T08:03:55Z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