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561840857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января 2022 </a:t>
                      </a: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9991" y="1905551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04, ночью 05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</a:t>
            </a:r>
            <a:r>
              <a:rPr lang="ru-RU" altLang="en-US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</a:t>
            </a:r>
            <a:r>
              <a:rPr lang="en-US" altLang="en-US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загрязняющих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910646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  <a:endParaRPr lang="ru-RU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Актау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янва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  <a:endParaRPr lang="ru-RU" alt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52999" y="114301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Актау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января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0</a:t>
            </a:r>
            <a:r>
              <a:rPr lang="en-US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января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0</a:t>
            </a:r>
            <a:r>
              <a:rPr lang="en-US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4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января 2022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lang="ru-RU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kk-KZ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</a:t>
            </a:r>
            <a:r>
              <a:rPr lang="ru-RU" sz="11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блачность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, ночью небольшой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снег,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гололед. Ветер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северный с переходом на юго-восточный 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. Температура воздуха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ночью 5-7 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днем 5-7 тепла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января</a:t>
            </a:r>
          </a:p>
          <a:p>
            <a:pPr lvl="0" algn="ctr"/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 2022 г.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08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января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Без осадков. Ветер юго-восточный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9-14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0-2 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15049" y="304136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25171"/>
            <a:ext cx="4545876" cy="1405226"/>
            <a:chOff x="524051" y="4277100"/>
            <a:chExt cx="4291013" cy="139188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8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55472" y="4277100"/>
              <a:ext cx="2032438" cy="6587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0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0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54138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 smtClean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 smtClean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13331</TotalTime>
  <Words>544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1965</cp:revision>
  <cp:lastPrinted>2021-10-15T03:50:29Z</cp:lastPrinted>
  <dcterms:created xsi:type="dcterms:W3CDTF">2018-03-27T06:03:00Z</dcterms:created>
  <dcterms:modified xsi:type="dcterms:W3CDTF">2022-01-03T07:39:15Z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