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486895234"/>
              </p:ext>
            </p:extLst>
          </p:nvPr>
        </p:nvGraphicFramePr>
        <p:xfrm>
          <a:off x="307975" y="2573640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36860" y="2134915"/>
            <a:ext cx="4680169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января</a:t>
            </a:r>
            <a:r>
              <a:rPr lang="en-US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</a:t>
            </a:r>
            <a:r>
              <a:rPr lang="kk-KZ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января 2022 года метеорологические условия будут способствовать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  <a:endParaRPr lang="ru-RU" altLang="en-US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6870" y="3447554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k-KZ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875120"/>
              </p:ext>
            </p:extLst>
          </p:nvPr>
        </p:nvGraphicFramePr>
        <p:xfrm>
          <a:off x="5041956" y="4005064"/>
          <a:ext cx="4691064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1359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6870" y="110173"/>
            <a:ext cx="47524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4 января </a:t>
            </a: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января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ч. 4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января 2022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Облачно, днем снег, низовая метель.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юго-западный с переходом на юго-восточный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17-19, днём 7-9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 algn="ctr">
              <a:spcAft>
                <a:spcPts val="0"/>
              </a:spcAft>
            </a:pP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5 января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</a:p>
          <a:p>
            <a:pPr lvl="0" algn="ctr">
              <a:spcAft>
                <a:spcPts val="0"/>
              </a:spcAft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 20 ч. 4 января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по 08 ч. 5 января 2022 г.</a:t>
            </a:r>
            <a:endParaRPr lang="kk-KZ" sz="1100" b="1" dirty="0" smtClean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Переменная облачность, снег, низовая метель. 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Ветер юго-западный 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воздуха 18-20 мороза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09409" y="314715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Тулепов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12806</TotalTime>
  <Words>615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2054</cp:revision>
  <cp:lastPrinted>2021-07-01T03:56:27Z</cp:lastPrinted>
  <dcterms:created xsi:type="dcterms:W3CDTF">2018-03-27T06:03:00Z</dcterms:created>
  <dcterms:modified xsi:type="dcterms:W3CDTF">2022-01-03T08:17:59Z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