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20522123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40411" y="2068717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04,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05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 уровень загрязнения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03 января 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381979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430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332656"/>
            <a:ext cx="47598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21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03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января 2022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 по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21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04 января 2022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</a:t>
            </a: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/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Ночью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осадки (преимущественно снег). Ветер юго-западный, западный       9-14, порывы 15-20 м/с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Температура воздуха и днем 7-9 мороза с дальнейшим понижением.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января</a:t>
            </a:r>
          </a:p>
          <a:p>
            <a:pPr lvl="0" algn="ctr"/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21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 </a:t>
            </a: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09 ч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 </a:t>
            </a: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05 января 2022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г.</a:t>
            </a:r>
          </a:p>
          <a:p>
            <a:pPr lvl="0" algn="just">
              <a:defRPr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Без осадков. Ветер юго-западный 9-14 м/с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21-23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40411" y="3171901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49277"/>
            <a:ext cx="4298660" cy="1753151"/>
            <a:chOff x="523875" y="3975503"/>
            <a:chExt cx="4298660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81534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12799</TotalTime>
  <Words>595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2070</cp:revision>
  <cp:lastPrinted>2021-07-01T03:56:27Z</cp:lastPrinted>
  <dcterms:created xsi:type="dcterms:W3CDTF">2018-03-27T06:03:00Z</dcterms:created>
  <dcterms:modified xsi:type="dcterms:W3CDTF">2022-01-03T08:02:13Z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