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15772490"/>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2021</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қаңтар</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731624772"/>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38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502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75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03 </a:t>
            </a:r>
            <a:r>
              <a:rPr lang="ru-RU" altLang="ru-RU" sz="1200" b="1" dirty="0" err="1">
                <a:latin typeface="Times New Roman" panose="02020603050405020304" pitchFamily="18" charset="0"/>
                <a:cs typeface="Times New Roman" panose="02020603050405020304" pitchFamily="18" charset="0"/>
              </a:rPr>
              <a:t>қаңтарда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Қызылорда</a:t>
            </a:r>
            <a:r>
              <a:rPr lang="ru-RU" altLang="ru-RU" sz="1200" b="1" dirty="0">
                <a:latin typeface="Times New Roman" panose="02020603050405020304" pitchFamily="18" charset="0"/>
                <a:cs typeface="Times New Roman" panose="02020603050405020304" pitchFamily="18" charset="0"/>
              </a:rPr>
              <a:t> қаласының атмосфералық ауасының жай-күйі</a:t>
            </a:r>
          </a:p>
        </p:txBody>
      </p:sp>
      <p:sp>
        <p:nvSpPr>
          <p:cNvPr id="15" name="Прямоугольник 14"/>
          <p:cNvSpPr/>
          <p:nvPr/>
        </p:nvSpPr>
        <p:spPr>
          <a:xfrm>
            <a:off x="4952999" y="114302"/>
            <a:ext cx="4808537" cy="2123658"/>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қаласы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бойынша</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04 қаңтарға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03 </a:t>
            </a:r>
            <a:r>
              <a:rPr lang="ru-RU" altLang="ru-RU" sz="1200" b="1" dirty="0" err="1">
                <a:solidFill>
                  <a:srgbClr val="000000"/>
                </a:solidFill>
                <a:latin typeface="Times New Roman" panose="02020603050405020304" pitchFamily="18" charset="0"/>
                <a:cs typeface="Times New Roman" panose="02020603050405020304" pitchFamily="18" charset="0"/>
              </a:rPr>
              <a:t>қаңтар</a:t>
            </a:r>
            <a:r>
              <a:rPr lang="ru-RU" altLang="ru-RU" sz="1200" b="1" dirty="0">
                <a:solidFill>
                  <a:srgbClr val="000000"/>
                </a:solidFill>
                <a:latin typeface="Times New Roman" panose="02020603050405020304" pitchFamily="18" charset="0"/>
                <a:cs typeface="Times New Roman" panose="02020603050405020304" pitchFamily="18" charset="0"/>
              </a:rPr>
              <a:t> 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ru-RU" altLang="ru-RU" sz="1200" b="1" dirty="0">
                <a:solidFill>
                  <a:srgbClr val="000000"/>
                </a:solidFill>
                <a:latin typeface="Times New Roman" panose="02020603050405020304" pitchFamily="18" charset="0"/>
                <a:cs typeface="Times New Roman" panose="02020603050405020304" pitchFamily="18" charset="0"/>
              </a:rPr>
              <a:t> 04 </a:t>
            </a:r>
            <a:r>
              <a:rPr lang="ru-RU" altLang="ru-RU" sz="1200" b="1" dirty="0" err="1">
                <a:solidFill>
                  <a:srgbClr val="000000"/>
                </a:solidFill>
                <a:latin typeface="Times New Roman" panose="02020603050405020304" pitchFamily="18" charset="0"/>
                <a:cs typeface="Times New Roman" panose="02020603050405020304" pitchFamily="18" charset="0"/>
              </a:rPr>
              <a:t>қаңтар</a:t>
            </a:r>
            <a:r>
              <a:rPr lang="ru-RU" altLang="ru-RU" sz="1200" b="1" dirty="0">
                <a:solidFill>
                  <a:srgbClr val="000000"/>
                </a:solidFill>
                <a:latin typeface="Times New Roman" panose="02020603050405020304" pitchFamily="18" charset="0"/>
                <a:cs typeface="Times New Roman" panose="02020603050405020304" pitchFamily="18" charset="0"/>
              </a:rPr>
              <a:t> 20 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ru-RU" sz="1200" dirty="0" err="1">
                <a:solidFill>
                  <a:srgbClr val="000000"/>
                </a:solidFill>
                <a:latin typeface="Times New Roman" panose="02020603050405020304" pitchFamily="18" charset="0"/>
                <a:cs typeface="Times New Roman" panose="02020603050405020304" pitchFamily="18" charset="0"/>
                <a:sym typeface="+mn-ea"/>
              </a:rPr>
              <a:t>Күн</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бұлтты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аздаған</a:t>
            </a:r>
            <a:r>
              <a:rPr lang="ru-RU" sz="1200">
                <a:solidFill>
                  <a:srgbClr val="000000"/>
                </a:solidFill>
                <a:latin typeface="Times New Roman" panose="02020603050405020304" pitchFamily="18" charset="0"/>
                <a:cs typeface="Times New Roman" panose="02020603050405020304" pitchFamily="18" charset="0"/>
                <a:sym typeface="+mn-ea"/>
              </a:rPr>
              <a:t> жауын-шашын</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көктайғақ</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Жел</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батыстан</a:t>
            </a:r>
            <a:r>
              <a:rPr lang="ru-RU" sz="1200" dirty="0">
                <a:solidFill>
                  <a:srgbClr val="000000"/>
                </a:solidFill>
                <a:latin typeface="Times New Roman" panose="02020603050405020304" pitchFamily="18" charset="0"/>
                <a:cs typeface="Times New Roman" panose="02020603050405020304" pitchFamily="18" charset="0"/>
                <a:sym typeface="+mn-ea"/>
              </a:rPr>
              <a:t>, о</a:t>
            </a:r>
            <a:r>
              <a:rPr lang="kk-KZ" sz="1200" dirty="0">
                <a:solidFill>
                  <a:srgbClr val="000000"/>
                </a:solidFill>
                <a:latin typeface="Times New Roman" panose="02020603050405020304" pitchFamily="18" charset="0"/>
                <a:cs typeface="Times New Roman" panose="02020603050405020304" pitchFamily="18" charset="0"/>
                <a:sym typeface="+mn-ea"/>
              </a:rPr>
              <a:t>ңтүстік-батыстан 9</a:t>
            </a:r>
            <a:r>
              <a:rPr lang="ru-RU" sz="1200" dirty="0">
                <a:solidFill>
                  <a:srgbClr val="000000"/>
                </a:solidFill>
                <a:latin typeface="Times New Roman" panose="02020603050405020304" pitchFamily="18" charset="0"/>
                <a:cs typeface="Times New Roman" panose="02020603050405020304" pitchFamily="18" charset="0"/>
                <a:sym typeface="+mn-ea"/>
              </a:rPr>
              <a:t>-14 м/с. Ауаның </a:t>
            </a:r>
            <a:r>
              <a:rPr lang="ru-RU" sz="1200" dirty="0" err="1">
                <a:solidFill>
                  <a:srgbClr val="000000"/>
                </a:solidFill>
                <a:latin typeface="Times New Roman" panose="02020603050405020304" pitchFamily="18" charset="0"/>
                <a:cs typeface="Times New Roman" panose="02020603050405020304" pitchFamily="18" charset="0"/>
                <a:sym typeface="+mn-ea"/>
              </a:rPr>
              <a:t>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және</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a:t>
            </a:r>
            <a:r>
              <a:rPr lang="ru-RU" sz="1200" dirty="0">
                <a:solidFill>
                  <a:srgbClr val="000000"/>
                </a:solidFill>
                <a:latin typeface="Times New Roman" panose="02020603050405020304" pitchFamily="18" charset="0"/>
                <a:cs typeface="Times New Roman" panose="02020603050405020304" pitchFamily="18" charset="0"/>
                <a:sym typeface="+mn-ea"/>
              </a:rPr>
              <a:t> 2-4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05 қаңтарға</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04 қаңтар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ru-RU" altLang="ru-RU" sz="1200" b="1" dirty="0">
                <a:solidFill>
                  <a:srgbClr val="000000"/>
                </a:solidFill>
                <a:latin typeface="Times New Roman" panose="02020603050405020304" pitchFamily="18" charset="0"/>
                <a:cs typeface="Times New Roman" panose="02020603050405020304" pitchFamily="18" charset="0"/>
              </a:rPr>
              <a:t> 05 </a:t>
            </a:r>
            <a:r>
              <a:rPr lang="ru-RU" altLang="ru-RU" sz="1200" b="1" dirty="0" err="1">
                <a:solidFill>
                  <a:srgbClr val="000000"/>
                </a:solidFill>
                <a:latin typeface="Times New Roman" panose="02020603050405020304" pitchFamily="18" charset="0"/>
                <a:cs typeface="Times New Roman" panose="02020603050405020304" pitchFamily="18" charset="0"/>
              </a:rPr>
              <a:t>қаңтар</a:t>
            </a:r>
            <a:r>
              <a:rPr lang="ru-RU" altLang="ru-RU" sz="1200" b="1" dirty="0">
                <a:solidFill>
                  <a:srgbClr val="000000"/>
                </a:solidFill>
                <a:latin typeface="Times New Roman" panose="02020603050405020304" pitchFamily="18" charset="0"/>
                <a:cs typeface="Times New Roman" panose="02020603050405020304" pitchFamily="18" charset="0"/>
              </a:rPr>
              <a:t> 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ru-RU" sz="1200" dirty="0" err="1">
                <a:solidFill>
                  <a:srgbClr val="000000"/>
                </a:solidFill>
                <a:latin typeface="Times New Roman" panose="02020603050405020304" pitchFamily="18" charset="0"/>
                <a:cs typeface="Times New Roman" panose="02020603050405020304" pitchFamily="18" charset="0"/>
                <a:sym typeface="+mn-ea"/>
              </a:rPr>
              <a:t>Көшпелі</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бұлтты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Жел</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оңтүстік-шығыстан</a:t>
            </a:r>
            <a:r>
              <a:rPr lang="ru-RU" sz="1200" dirty="0">
                <a:solidFill>
                  <a:srgbClr val="000000"/>
                </a:solidFill>
                <a:latin typeface="Times New Roman" panose="02020603050405020304" pitchFamily="18" charset="0"/>
                <a:cs typeface="Times New Roman" panose="02020603050405020304" pitchFamily="18" charset="0"/>
                <a:sym typeface="+mn-ea"/>
              </a:rPr>
              <a:t> 5-10 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a:t>
            </a:r>
            <a:r>
              <a:rPr lang="ru-RU" sz="1200" dirty="0">
                <a:solidFill>
                  <a:srgbClr val="000000"/>
                </a:solidFill>
                <a:latin typeface="Times New Roman" panose="02020603050405020304" pitchFamily="18" charset="0"/>
                <a:cs typeface="Times New Roman" panose="02020603050405020304" pitchFamily="18" charset="0"/>
                <a:sym typeface="+mn-ea"/>
              </a:rPr>
              <a:t> 5-7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000" dirty="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itchFamily="18" charset="0"/>
                <a:cs typeface="Times New Roman" pitchFamily="18" charset="0"/>
              </a:rPr>
              <a:t>04 </a:t>
            </a:r>
            <a:r>
              <a:rPr lang="ru-RU" sz="1200" dirty="0" err="1">
                <a:solidFill>
                  <a:schemeClr val="tx1"/>
                </a:solidFill>
                <a:latin typeface="Times New Roman" pitchFamily="18" charset="0"/>
                <a:cs typeface="Times New Roman" pitchFamily="18" charset="0"/>
              </a:rPr>
              <a:t>қаңтар</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a:t>
            </a:r>
            <a:r>
              <a:rPr lang="ru-RU" sz="1200" dirty="0">
                <a:solidFill>
                  <a:schemeClr val="tx1"/>
                </a:solidFill>
                <a:latin typeface="Times New Roman" pitchFamily="18" charset="0"/>
                <a:cs typeface="Times New Roman" pitchFamily="18" charset="0"/>
              </a:rPr>
              <a:t> 05 </a:t>
            </a:r>
            <a:r>
              <a:rPr lang="ru-RU" sz="1200" dirty="0" err="1">
                <a:solidFill>
                  <a:schemeClr val="tx1"/>
                </a:solidFill>
                <a:latin typeface="Times New Roman" pitchFamily="18" charset="0"/>
                <a:cs typeface="Times New Roman" pitchFamily="18" charset="0"/>
              </a:rPr>
              <a:t>қаңтарына</a:t>
            </a:r>
            <a:r>
              <a:rPr lang="ru-RU" sz="1200" dirty="0">
                <a:solidFill>
                  <a:schemeClr val="tx1"/>
                </a:solidFill>
                <a:latin typeface="Times New Roman" pitchFamily="18" charset="0"/>
                <a:cs typeface="Times New Roman" pitchFamily="18" charset="0"/>
              </a:rPr>
              <a:t> қараған түні метеорологиялық жағдайлар қала атмосферасында ластаушы заттардың  ыдырауына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Улица </a:t>
            </a:r>
            <a:r>
              <a:rPr lang="ru-RU" sz="1200" dirty="0" err="1">
                <a:latin typeface="Times New Roman" panose="02020603050405020304" pitchFamily="18" charset="0"/>
                <a:cs typeface="Times New Roman" panose="02020603050405020304" pitchFamily="18" charset="0"/>
              </a:rPr>
              <a:t>Койсары</a:t>
            </a:r>
            <a:r>
              <a:rPr lang="ru-RU" sz="1200">
                <a:latin typeface="Times New Roman" panose="02020603050405020304" pitchFamily="18" charset="0"/>
                <a:cs typeface="Times New Roman" panose="02020603050405020304" pitchFamily="18" charset="0"/>
              </a:rPr>
              <a:t> батыра н/з («</a:t>
            </a:r>
            <a:r>
              <a:rPr lang="ru-RU" sz="1200" dirty="0">
                <a:latin typeface="Times New Roman" panose="02020603050405020304" pitchFamily="18" charset="0"/>
                <a:cs typeface="Times New Roman" panose="02020603050405020304" pitchFamily="18" charset="0"/>
              </a:rPr>
              <a:t>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804672"/>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Қалымбетова  Ж.</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a:latin typeface="Times New Roman" panose="02020603050405020304" pitchFamily="18" charset="0"/>
                <a:ea typeface="Times New Roman" panose="02020603050405020304" pitchFamily="18" charset="0"/>
              </a:rPr>
              <a:t>Орындаған:                                            </a:t>
            </a:r>
            <a:r>
              <a:rPr lang="kk-KZ" sz="1200" dirty="0">
                <a:latin typeface="Times New Roman" panose="02020603050405020304" pitchFamily="18" charset="0"/>
                <a:ea typeface="Times New Roman" panose="02020603050405020304" pitchFamily="18" charset="0"/>
              </a:rPr>
              <a:t>инженер Бақытжан Н.</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03.</a:t>
            </a:r>
            <a:r>
              <a:rPr lang="ru-RU" sz="1200" dirty="0">
                <a:latin typeface="Times New Roman" panose="02020603050405020304" pitchFamily="18" charset="0"/>
                <a:ea typeface="Times New Roman" panose="02020603050405020304" pitchFamily="18" charset="0"/>
              </a:rPr>
              <a:t>01.2022 ж. 11:55 (жергілікті уақыт)</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12981</TotalTime>
  <Words>579</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2012</cp:revision>
  <cp:lastPrinted>2021-07-01T07:38:07Z</cp:lastPrinted>
  <dcterms:created xsi:type="dcterms:W3CDTF">2018-03-27T06:03:00Z</dcterms:created>
  <dcterms:modified xsi:type="dcterms:W3CDTF">2022-01-03T07:56:50Z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