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smtClean="0">
                          <a:solidFill>
                            <a:srgbClr val="002060"/>
                          </a:solidFill>
                          <a:latin typeface="Times New Roman" panose="02020603050405020304" pitchFamily="18" charset="0"/>
                          <a:cs typeface="Times New Roman" panose="02020603050405020304" pitchFamily="18" charset="0"/>
                        </a:rPr>
                        <a:t> </a:t>
                      </a:r>
                      <a:r>
                        <a:rPr lang="ru-RU" altLang="x-none" sz="1200" b="1" i="1" dirty="0" err="1" smtClean="0">
                          <a:solidFill>
                            <a:srgbClr val="002060"/>
                          </a:solidFill>
                          <a:latin typeface="Times New Roman" panose="02020603050405020304" pitchFamily="18" charset="0"/>
                          <a:cs typeface="Times New Roman" panose="02020603050405020304" pitchFamily="18" charset="0"/>
                        </a:rPr>
                        <a:t>Ақтөбе</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6998576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Ақтөбе</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492990"/>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04 қаңтарға арналған </a:t>
            </a:r>
            <a:r>
              <a:rPr lang="kk-KZ" altLang="ru-RU" sz="1200" b="1" dirty="0">
                <a:latin typeface="Times New Roman" panose="02020603050405020304" pitchFamily="18" charset="0"/>
                <a:cs typeface="Times New Roman" panose="02020603050405020304" pitchFamily="18" charset="0"/>
              </a:rPr>
              <a:t>ауа-райы 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03 </a:t>
            </a:r>
            <a:r>
              <a:rPr lang="kk-KZ" altLang="ru-RU" sz="1200" b="1" dirty="0" smtClean="0">
                <a:solidFill>
                  <a:srgbClr val="000000"/>
                </a:solidFill>
                <a:latin typeface="Times New Roman" panose="02020603050405020304" pitchFamily="18" charset="0"/>
                <a:cs typeface="Times New Roman" panose="02020603050405020304" pitchFamily="18" charset="0"/>
              </a:rPr>
              <a:t>қантар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20-ден </a:t>
            </a: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smtClean="0">
                <a:solidFill>
                  <a:srgbClr val="000000"/>
                </a:solidFill>
                <a:latin typeface="Times New Roman" panose="02020603050405020304" pitchFamily="18" charset="0"/>
                <a:cs typeface="Times New Roman" panose="02020603050405020304" pitchFamily="18" charset="0"/>
              </a:rPr>
              <a:t>жылғы </a:t>
            </a:r>
            <a:r>
              <a:rPr lang="ru-RU" altLang="ru-RU" sz="1200" b="1" dirty="0" smtClean="0">
                <a:solidFill>
                  <a:srgbClr val="000000"/>
                </a:solidFill>
                <a:latin typeface="Times New Roman" panose="02020603050405020304" pitchFamily="18" charset="0"/>
                <a:cs typeface="Times New Roman" panose="02020603050405020304" pitchFamily="18" charset="0"/>
              </a:rPr>
              <a:t>04 </a:t>
            </a:r>
            <a:r>
              <a:rPr lang="ru-RU" alt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alt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20-ге </a:t>
            </a:r>
            <a:r>
              <a:rPr lang="ru-RU" altLang="ru-RU" sz="1200" b="1" dirty="0" err="1" smtClean="0">
                <a:solidFill>
                  <a:srgbClr val="000000"/>
                </a:solidFill>
                <a:latin typeface="Times New Roman" panose="02020603050405020304" pitchFamily="18" charset="0"/>
                <a:cs typeface="Times New Roman" panose="02020603050405020304" pitchFamily="18" charset="0"/>
              </a:rPr>
              <a:t>дейін</a:t>
            </a:r>
            <a:r>
              <a:rPr lang="ru-RU" altLang="ru-RU" sz="1200" b="1" dirty="0" smtClean="0">
                <a:solidFill>
                  <a:srgbClr val="000000"/>
                </a:solidFill>
                <a:latin typeface="Times New Roman" panose="02020603050405020304" pitchFamily="18" charset="0"/>
                <a:cs typeface="Times New Roman" panose="02020603050405020304" pitchFamily="18" charset="0"/>
              </a:rPr>
              <a:t>.</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endParaRPr lang="kk-KZ" sz="1200" dirty="0" smtClean="0">
              <a:latin typeface="Times New Roman" pitchFamily="18" charset="0"/>
              <a:cs typeface="Times New Roman" pitchFamily="18" charset="0"/>
            </a:endParaRPr>
          </a:p>
          <a:p>
            <a:pPr lvl="0" indent="182563" algn="just"/>
            <a:r>
              <a:rPr lang="kk-KZ" sz="1200" dirty="0" smtClean="0">
                <a:latin typeface="Times New Roman" pitchFamily="18" charset="0"/>
                <a:cs typeface="Times New Roman" pitchFamily="18" charset="0"/>
              </a:rPr>
              <a:t>Циклонның әсерінен күндіз қар жауады. Оңтүстіктен жел соғады, күші 7-12 </a:t>
            </a:r>
            <a:r>
              <a:rPr lang="kk-KZ" sz="1200" dirty="0" smtClean="0">
                <a:solidFill>
                  <a:srgbClr val="000000"/>
                </a:solidFill>
                <a:latin typeface="Times New Roman" panose="02020603050405020304" pitchFamily="18" charset="0"/>
                <a:cs typeface="Times New Roman" panose="02020603050405020304" pitchFamily="18" charset="0"/>
                <a:sym typeface="+mn-ea"/>
              </a:rPr>
              <a:t>м/с. Ауа температурасы түнде 15-17, күндіз 10-12 градус аяз болады. </a:t>
            </a:r>
            <a:endParaRPr lang="ru-RU" sz="1200" b="1" dirty="0" smtClean="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05 </a:t>
            </a:r>
            <a:r>
              <a:rPr lang="kk-KZ" sz="1200" b="1" dirty="0" smtClean="0">
                <a:solidFill>
                  <a:srgbClr val="000000"/>
                </a:solidFill>
                <a:latin typeface="Times New Roman" panose="02020603050405020304" pitchFamily="18" charset="0"/>
                <a:cs typeface="Times New Roman" panose="02020603050405020304" pitchFamily="18" charset="0"/>
              </a:rPr>
              <a:t>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2022 ж. 04 </a:t>
            </a:r>
            <a:r>
              <a:rPr 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sz="1200" b="1" dirty="0">
                <a:solidFill>
                  <a:srgbClr val="000000"/>
                </a:solidFill>
                <a:latin typeface="Times New Roman" panose="02020603050405020304" pitchFamily="18" charset="0"/>
                <a:cs typeface="Times New Roman" panose="02020603050405020304" pitchFamily="18" charset="0"/>
              </a:rPr>
              <a:t>. 20-ден </a:t>
            </a:r>
            <a:r>
              <a:rPr lang="ru-RU" sz="1200" b="1" dirty="0" err="1" smtClean="0">
                <a:solidFill>
                  <a:srgbClr val="000000"/>
                </a:solidFill>
                <a:latin typeface="Times New Roman" panose="02020603050405020304" pitchFamily="18" charset="0"/>
                <a:cs typeface="Times New Roman" panose="02020603050405020304" pitchFamily="18" charset="0"/>
              </a:rPr>
              <a:t>бастап</a:t>
            </a:r>
            <a:r>
              <a:rPr lang="ru-RU" sz="1200" b="1" dirty="0" smtClean="0">
                <a:solidFill>
                  <a:srgbClr val="000000"/>
                </a:solidFill>
                <a:latin typeface="Times New Roman" panose="02020603050405020304" pitchFamily="18" charset="0"/>
                <a:cs typeface="Times New Roman" panose="02020603050405020304" pitchFamily="18" charset="0"/>
              </a:rPr>
              <a:t> 05 </a:t>
            </a:r>
            <a:r>
              <a:rPr 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sz="1200" b="1" dirty="0">
                <a:solidFill>
                  <a:srgbClr val="000000"/>
                </a:solidFill>
                <a:latin typeface="Times New Roman" panose="02020603050405020304" pitchFamily="18" charset="0"/>
                <a:cs typeface="Times New Roman" panose="02020603050405020304" pitchFamily="18" charset="0"/>
              </a:rPr>
              <a:t>. 08-ге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smtClean="0">
                <a:latin typeface="Times New Roman" pitchFamily="18" charset="0"/>
                <a:cs typeface="Times New Roman" pitchFamily="18" charset="0"/>
              </a:rPr>
              <a:t>Циклон әсерінен қар жауады. Оңтүстіктен-шығыстан жел соғады, күші 9-14  </a:t>
            </a:r>
            <a:r>
              <a:rPr lang="kk-KZ" sz="1200" dirty="0" smtClean="0">
                <a:solidFill>
                  <a:srgbClr val="000000"/>
                </a:solidFill>
                <a:latin typeface="Times New Roman" panose="02020603050405020304" pitchFamily="18" charset="0"/>
                <a:cs typeface="Times New Roman" panose="02020603050405020304" pitchFamily="18" charset="0"/>
                <a:sym typeface="+mn-ea"/>
              </a:rPr>
              <a:t>м/с. Ауа температурасы 10-12 градус аяз болады. </a:t>
            </a:r>
          </a:p>
          <a:p>
            <a:pPr indent="450000"/>
            <a:endParaRPr lang="ru-RU" sz="1200" dirty="0">
              <a:latin typeface="Times New Roman" pitchFamily="18" charset="0"/>
              <a:cs typeface="Times New Roman" pitchFamily="18" charset="0"/>
              <a:sym typeface="+mn-ea"/>
            </a:endParaRPr>
          </a:p>
          <a:p>
            <a:pPr lvl="0" algn="ctr"/>
            <a:endParaRPr lang="kk-KZ" sz="1200" dirty="0">
              <a:solidFill>
                <a:srgbClr val="000000"/>
              </a:solidFill>
              <a:latin typeface="Times New Roman" panose="02020603050405020304" pitchFamily="18" charset="0"/>
              <a:cs typeface="Times New Roman" panose="02020603050405020304"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86688638"/>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smtClean="0">
                          <a:solidFill>
                            <a:schemeClr val="tx1"/>
                          </a:solidFill>
                          <a:latin typeface="Times New Roman" panose="02020603050405020304" pitchFamily="18" charset="0"/>
                          <a:cs typeface="Times New Roman" panose="02020603050405020304" pitchFamily="18" charset="0"/>
                        </a:rPr>
                        <a:t>ШЖШ асу</a:t>
                      </a:r>
                      <a:r>
                        <a:rPr lang="kk-KZ" sz="1000" baseline="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393</a:t>
                      </a:r>
                      <a:endParaRPr lang="en-US"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3692" y="3934792"/>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Ақтөбе</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5025122" y="356925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57174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err="1">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04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қаңтарға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метеорологиялық</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жағдайлар</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қала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атмосферасында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ластаушы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жиналуына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етпейді</a:t>
            </a:r>
            <a:r>
              <a:rPr lang="ru-RU" sz="1200" dirty="0" smtClean="0">
                <a:solidFill>
                  <a:schemeClr val="tx1"/>
                </a:solidFill>
                <a:latin typeface="Times New Roman" panose="02020603050405020304" pitchFamily="18" charset="0"/>
                <a:cs typeface="Times New Roman" panose="02020603050405020304" pitchFamily="18" charset="0"/>
              </a:rPr>
              <a:t>. </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a:solidFill>
                  <a:schemeClr val="tx1"/>
                </a:solidFill>
                <a:latin typeface="Times New Roman" panose="02020603050405020304" pitchFamily="18" charset="0"/>
                <a:cs typeface="Times New Roman" panose="02020603050405020304" pitchFamily="18" charset="0"/>
              </a:rPr>
              <a:t>т</a:t>
            </a:r>
            <a:r>
              <a:rPr lang="kk-KZ" sz="1200" dirty="0" smtClean="0">
                <a:solidFill>
                  <a:schemeClr val="tx1"/>
                </a:solidFill>
                <a:latin typeface="Times New Roman" panose="02020603050405020304" pitchFamily="18" charset="0"/>
                <a:cs typeface="Times New Roman" panose="02020603050405020304" pitchFamily="18" charset="0"/>
              </a:rPr>
              <a:t>өмен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Ақтөбе</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Есет батыр к-сі, </a:t>
            </a:r>
            <a:r>
              <a:rPr lang="kk-KZ" sz="1200" dirty="0" smtClean="0">
                <a:latin typeface="Times New Roman" panose="02020603050405020304" pitchFamily="18" charset="0"/>
                <a:cs typeface="Times New Roman" panose="02020603050405020304" pitchFamily="18" charset="0"/>
              </a:rPr>
              <a:t>109;</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Белинский көшесі, 5 тұрғын қалашық </a:t>
            </a:r>
            <a:r>
              <a:rPr lang="kk-KZ" sz="1200" dirty="0" smtClean="0">
                <a:latin typeface="Times New Roman" panose="02020603050405020304" pitchFamily="18" charset="0"/>
                <a:cs typeface="Times New Roman" panose="02020603050405020304" pitchFamily="18" charset="0"/>
              </a:rPr>
              <a:t>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smtClean="0">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53395" y="625444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dirty="0"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smtClean="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smtClean="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12921</TotalTime>
  <Words>540</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2033</cp:revision>
  <cp:lastPrinted>2021-07-01T07:38:07Z</cp:lastPrinted>
  <dcterms:created xsi:type="dcterms:W3CDTF">2018-03-27T06:03:00Z</dcterms:created>
  <dcterms:modified xsi:type="dcterms:W3CDTF">2022-01-03T07:41:49Z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