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4363901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января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10522" y="2467683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января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05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372133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Кызылорда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04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03 января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04 января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Облачно, ночью небольшие осадки, гололед. Ветер западный, юго-западный 9-14 м/с. Температура воздуха ночью и днем 2-4 мороза.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04 января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05 января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Переменная облачность, без осадков. Ветер юго-восточный 5-10 м/с. Температура воздуха ночью 5-7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4999024" y="3556635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 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көшесі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б/н.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81534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</a:t>
            </a:r>
            <a:r>
              <a:rPr lang="ru-RU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М.Б.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Директора филиала                                 Ж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Калымбетова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Исполнитель:                                           инженер Н. Бақытжан</a:t>
            </a: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03.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01.2022 г. 11:55 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12684</TotalTime>
  <Words>607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1951</cp:revision>
  <cp:lastPrinted>2021-07-01T03:56:27Z</cp:lastPrinted>
  <dcterms:created xsi:type="dcterms:W3CDTF">2018-03-27T06:03:00Z</dcterms:created>
  <dcterms:modified xsi:type="dcterms:W3CDTF">2022-01-03T07:57:03Z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