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46284895"/>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4003226"/>
            <a:ext cx="4955395"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Семей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82234573"/>
              </p:ext>
            </p:extLst>
          </p:nvPr>
        </p:nvGraphicFramePr>
        <p:xfrm>
          <a:off x="4940159" y="4424184"/>
          <a:ext cx="4691064" cy="201498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133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1151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150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60540" y="72540"/>
            <a:ext cx="4908111"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04</a:t>
            </a:r>
            <a:r>
              <a:rPr lang="kk-KZ" altLang="ru-RU" sz="1200" b="1" dirty="0" smtClean="0">
                <a:solidFill>
                  <a:prstClr val="black"/>
                </a:solidFill>
                <a:latin typeface="Times New Roman" panose="02020603050405020304" pitchFamily="18" charset="0"/>
                <a:cs typeface="Times New Roman" panose="02020603050405020304" pitchFamily="18" charset="0"/>
              </a:rPr>
              <a:t> қаңтарға арналған </a:t>
            </a:r>
            <a:r>
              <a:rPr lang="kk-KZ" altLang="ru-RU" sz="1200" b="1" dirty="0">
                <a:solidFill>
                  <a:prstClr val="black"/>
                </a:solidFill>
                <a:latin typeface="Times New Roman" panose="02020603050405020304" pitchFamily="18" charset="0"/>
                <a:cs typeface="Times New Roman" panose="02020603050405020304" pitchFamily="18" charset="0"/>
              </a:rPr>
              <a:t>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2022 </a:t>
            </a:r>
            <a:r>
              <a:rPr lang="ru-RU" altLang="ru-RU" sz="1200" b="1" dirty="0">
                <a:solidFill>
                  <a:prstClr val="black"/>
                </a:solidFill>
                <a:latin typeface="Times New Roman" panose="02020603050405020304" pitchFamily="18" charset="0"/>
                <a:cs typeface="Times New Roman" panose="02020603050405020304" pitchFamily="18" charset="0"/>
              </a:rPr>
              <a:t>ж. </a:t>
            </a:r>
            <a:r>
              <a:rPr lang="ru-RU" altLang="ru-RU" sz="1200" b="1" dirty="0" smtClean="0">
                <a:solidFill>
                  <a:prstClr val="black"/>
                </a:solidFill>
                <a:latin typeface="Times New Roman" panose="02020603050405020304" pitchFamily="18" charset="0"/>
                <a:cs typeface="Times New Roman" panose="02020603050405020304" pitchFamily="18" charset="0"/>
              </a:rPr>
              <a:t>03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smtClean="0">
                <a:solidFill>
                  <a:prstClr val="black"/>
                </a:solidFill>
                <a:latin typeface="Times New Roman" panose="02020603050405020304" pitchFamily="18" charset="0"/>
                <a:cs typeface="Times New Roman" panose="02020603050405020304" pitchFamily="18" charset="0"/>
              </a:rPr>
              <a:t>21 </a:t>
            </a:r>
            <a:r>
              <a:rPr lang="ru-RU" altLang="ru-RU" sz="1200" b="1" dirty="0">
                <a:solidFill>
                  <a:prstClr val="black"/>
                </a:solidFill>
                <a:latin typeface="Times New Roman" panose="02020603050405020304" pitchFamily="18" charset="0"/>
                <a:cs typeface="Times New Roman" panose="02020603050405020304" pitchFamily="18" charset="0"/>
              </a:rPr>
              <a:t>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04 </a:t>
            </a:r>
            <a:r>
              <a:rPr lang="ru-RU" altLang="ru-RU" sz="1200" b="1" dirty="0" err="1" smtClean="0">
                <a:solidFill>
                  <a:prstClr val="black"/>
                </a:solidFill>
                <a:latin typeface="Times New Roman" panose="02020603050405020304" pitchFamily="18" charset="0"/>
                <a:cs typeface="Times New Roman" panose="02020603050405020304" pitchFamily="18" charset="0"/>
              </a:rPr>
              <a:t>қаңтар</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kk-KZ" sz="1200" dirty="0" smtClean="0">
                <a:solidFill>
                  <a:prstClr val="black"/>
                </a:solidFill>
                <a:latin typeface="Times New Roman" pitchFamily="18" charset="0"/>
                <a:cs typeface="Times New Roman" pitchFamily="18" charset="0"/>
              </a:rPr>
              <a:t>Жауын-шашынсыз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7-12 </a:t>
            </a:r>
            <a:r>
              <a:rPr lang="kk-KZ" sz="1200" dirty="0" smtClean="0">
                <a:solidFill>
                  <a:prstClr val="black"/>
                </a:solidFill>
                <a:latin typeface="Times New Roman" panose="02020603050405020304" pitchFamily="18" charset="0"/>
                <a:cs typeface="Times New Roman" panose="02020603050405020304" pitchFamily="18" charset="0"/>
              </a:rPr>
              <a:t>м/с</a:t>
            </a:r>
            <a:r>
              <a:rPr lang="kk-KZ"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7-9°, </a:t>
            </a:r>
            <a:r>
              <a:rPr lang="ru-RU" sz="1200" dirty="0" err="1">
                <a:solidFill>
                  <a:prstClr val="black"/>
                </a:solidFill>
                <a:latin typeface="Times New Roman" pitchFamily="18" charset="0"/>
                <a:cs typeface="Times New Roman" pitchFamily="18" charset="0"/>
              </a:rPr>
              <a:t>күндіз</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1-3°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05 қаңтарға </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a:t>
            </a:r>
            <a:r>
              <a:rPr lang="ru-RU" sz="1200" b="1" dirty="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04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қаңтардың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rPr>
              <a:t>21 </a:t>
            </a:r>
            <a:r>
              <a:rPr lang="ru-RU" sz="1200" b="1" dirty="0">
                <a:solidFill>
                  <a:srgbClr val="000000"/>
                </a:solidFill>
                <a:latin typeface="Times New Roman" panose="02020603050405020304" pitchFamily="18" charset="0"/>
                <a:cs typeface="Times New Roman" panose="02020603050405020304" pitchFamily="18" charset="0"/>
              </a:rPr>
              <a:t>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05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smtClean="0">
                <a:solidFill>
                  <a:prstClr val="black"/>
                </a:solidFill>
                <a:latin typeface="Times New Roman" pitchFamily="18" charset="0"/>
                <a:cs typeface="Times New Roman" pitchFamily="18" charset="0"/>
              </a:rPr>
              <a:t>Қар</a:t>
            </a:r>
            <a:r>
              <a:rPr lang="ru-RU" sz="120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5-10 м/с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6-8°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 </a:t>
            </a:r>
          </a:p>
        </p:txBody>
      </p:sp>
      <p:sp>
        <p:nvSpPr>
          <p:cNvPr id="20" name="TextBox 13"/>
          <p:cNvSpPr txBox="1"/>
          <p:nvPr/>
        </p:nvSpPr>
        <p:spPr>
          <a:xfrm>
            <a:off x="4878409" y="3290500"/>
            <a:ext cx="4842613"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жок</a:t>
            </a:r>
            <a:endParaRPr lang="ru-RU" sz="1200" dirty="0">
              <a:solidFill>
                <a:prstClr val="black"/>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79591" y="2204864"/>
            <a:ext cx="4823562"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4</a:t>
            </a:r>
            <a:r>
              <a:rPr lang="kk-KZ" sz="1200" dirty="0" smtClean="0">
                <a:solidFill>
                  <a:prstClr val="black"/>
                </a:solidFill>
                <a:latin typeface="Times New Roman" panose="02020603050405020304" pitchFamily="18" charset="0"/>
                <a:cs typeface="Times New Roman" panose="02020603050405020304" pitchFamily="18" charset="0"/>
              </a:rPr>
              <a:t> </a:t>
            </a:r>
            <a:r>
              <a:rPr lang="kk-KZ" sz="1200" dirty="0">
                <a:solidFill>
                  <a:prstClr val="black"/>
                </a:solidFill>
                <a:latin typeface="Times New Roman" panose="02020603050405020304" pitchFamily="18" charset="0"/>
                <a:cs typeface="Times New Roman" panose="02020603050405020304" pitchFamily="18" charset="0"/>
              </a:rPr>
              <a:t>қаңтар</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5 </a:t>
            </a:r>
            <a:r>
              <a:rPr lang="ru-RU" sz="1200" dirty="0" err="1">
                <a:solidFill>
                  <a:prstClr val="black"/>
                </a:solidFill>
                <a:latin typeface="Times New Roman" panose="02020603050405020304" pitchFamily="18" charset="0"/>
                <a:cs typeface="Times New Roman" panose="02020603050405020304" pitchFamily="18" charset="0"/>
              </a:rPr>
              <a:t>қаңтарға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27</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13/2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18</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a:t>
            </a:r>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804672"/>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266355" y="694826"/>
            <a:ext cx="4572318" cy="276999"/>
          </a:xfrm>
          <a:prstGeom prst="rect">
            <a:avLst/>
          </a:prstGeom>
        </p:spPr>
        <p:txBody>
          <a:bodyPr wrap="square">
            <a:spAutoFit/>
          </a:bodyPr>
          <a:lstStyle/>
          <a:p>
            <a:r>
              <a:rPr lang="kk-KZ" sz="1200" dirty="0" smtClean="0">
                <a:latin typeface="Times New Roman" panose="02020603050405020304" pitchFamily="18" charset="0"/>
                <a:cs typeface="Times New Roman" panose="02020603050405020304" pitchFamily="18" charset="0"/>
              </a:rPr>
              <a:t>Ұсыныссыз</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13238</TotalTime>
  <Words>541</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2029</cp:revision>
  <cp:lastPrinted>2021-07-01T03:56:27Z</cp:lastPrinted>
  <dcterms:created xsi:type="dcterms:W3CDTF">2018-03-27T06:03:00Z</dcterms:created>
  <dcterms:modified xsi:type="dcterms:W3CDTF">2022-01-03T08:06:05Z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