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853444590"/>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smtClean="0">
                          <a:solidFill>
                            <a:srgbClr val="002060"/>
                          </a:solidFill>
                          <a:latin typeface="Times New Roman" panose="02020603050405020304" pitchFamily="18" charset="0"/>
                          <a:cs typeface="Times New Roman" panose="02020603050405020304" pitchFamily="18" charset="0"/>
                        </a:rPr>
                        <a:t>Қостанай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326986253"/>
              </p:ext>
            </p:extLst>
          </p:nvPr>
        </p:nvGraphicFramePr>
        <p:xfrm>
          <a:off x="307975" y="2588895"/>
          <a:ext cx="4465638" cy="1992233"/>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smtClean="0">
                          <a:solidFill>
                            <a:schemeClr val="tx2">
                              <a:lumMod val="75000"/>
                            </a:schemeClr>
                          </a:solidFill>
                          <a:latin typeface="Times New Roman" panose="02020603050405020304" pitchFamily="18" charset="0"/>
                          <a:cs typeface="Times New Roman" panose="02020603050405020304" pitchFamily="18" charset="0"/>
                        </a:rPr>
                        <a:t>03</a:t>
                      </a:r>
                      <a:r>
                        <a:rPr lang="ru-RU" altLang="ru-RU" sz="1200" b="1" i="1" dirty="0" smtClean="0">
                          <a:solidFill>
                            <a:schemeClr val="tx2">
                              <a:lumMod val="75000"/>
                            </a:schemeClr>
                          </a:solidFill>
                          <a:latin typeface="Times New Roman" panose="02020603050405020304" pitchFamily="18" charset="0"/>
                          <a:cs typeface="Times New Roman" panose="02020603050405020304" pitchFamily="18" charset="0"/>
                        </a:rPr>
                        <a:t> </a:t>
                      </a:r>
                      <a:r>
                        <a:rPr lang="ru-RU" altLang="ru-RU" sz="1200" b="1" i="1" dirty="0" err="1" smtClean="0">
                          <a:solidFill>
                            <a:schemeClr val="tx2">
                              <a:lumMod val="75000"/>
                            </a:schemeClr>
                          </a:solidFill>
                          <a:latin typeface="Times New Roman" panose="02020603050405020304" pitchFamily="18" charset="0"/>
                          <a:cs typeface="Times New Roman" panose="02020603050405020304" pitchFamily="18" charset="0"/>
                        </a:rPr>
                        <a:t>қантар</a:t>
                      </a:r>
                      <a:endParaRPr lang="zh-CN" altLang="x-none" sz="1200" b="1" i="1" dirty="0" smtClean="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2999" y="114301"/>
            <a:ext cx="4824413" cy="1938992"/>
          </a:xfrm>
          <a:prstGeom prst="rect">
            <a:avLst/>
          </a:prstGeom>
        </p:spPr>
        <p:txBody>
          <a:bodyPr wrap="square">
            <a:spAutoFit/>
          </a:bodyPr>
          <a:lstStyle/>
          <a:p>
            <a:pPr lvl="0" algn="ctr"/>
            <a:r>
              <a:rPr lang="ru-RU" altLang="ru-RU" sz="1200" b="1" dirty="0" err="1" smtClean="0">
                <a:latin typeface="Times New Roman" panose="02020603050405020304" pitchFamily="18" charset="0"/>
                <a:cs typeface="Times New Roman" panose="02020603050405020304" pitchFamily="18" charset="0"/>
              </a:rPr>
              <a:t>Қостанай</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қаласы</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бойынша</a:t>
            </a:r>
            <a:endParaRPr lang="ru-RU" altLang="ru-RU" sz="1200" b="1" dirty="0" smtClean="0">
              <a:latin typeface="Times New Roman" panose="02020603050405020304" pitchFamily="18" charset="0"/>
              <a:cs typeface="Times New Roman" panose="02020603050405020304" pitchFamily="18" charset="0"/>
            </a:endParaRPr>
          </a:p>
          <a:p>
            <a:pPr lvl="0" algn="ctr"/>
            <a:r>
              <a:rPr lang="kk-KZ" altLang="ru-RU" sz="1200" b="1" dirty="0" smtClean="0">
                <a:latin typeface="Times New Roman" panose="02020603050405020304" pitchFamily="18" charset="0"/>
                <a:cs typeface="Times New Roman" panose="02020603050405020304" pitchFamily="18" charset="0"/>
              </a:rPr>
              <a:t>04 </a:t>
            </a:r>
            <a:r>
              <a:rPr lang="kk-KZ" altLang="ru-RU" sz="1200" b="1" dirty="0">
                <a:latin typeface="Times New Roman" panose="02020603050405020304" pitchFamily="18" charset="0"/>
                <a:cs typeface="Times New Roman" panose="02020603050405020304" pitchFamily="18" charset="0"/>
              </a:rPr>
              <a:t>қаңтарда</a:t>
            </a:r>
          </a:p>
          <a:p>
            <a:pPr lvl="0" algn="ctr"/>
            <a:r>
              <a:rPr lang="kk-KZ" altLang="ru-RU" sz="1200" b="1" dirty="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03 қантарына 21 </a:t>
            </a:r>
            <a:r>
              <a:rPr lang="kk-KZ" altLang="ru-RU" sz="1200" b="1" dirty="0">
                <a:latin typeface="Times New Roman" panose="02020603050405020304" pitchFamily="18" charset="0"/>
                <a:cs typeface="Times New Roman" panose="02020603050405020304" pitchFamily="18" charset="0"/>
              </a:rPr>
              <a:t>сағаттан </a:t>
            </a:r>
            <a:r>
              <a:rPr lang="kk-KZ" altLang="ru-RU" sz="1200" b="1" dirty="0" smtClean="0">
                <a:latin typeface="Times New Roman" panose="02020603050405020304" pitchFamily="18" charset="0"/>
                <a:cs typeface="Times New Roman" panose="02020603050405020304" pitchFamily="18" charset="0"/>
              </a:rPr>
              <a:t>2022 </a:t>
            </a:r>
            <a:r>
              <a:rPr lang="kk-KZ" altLang="ru-RU" sz="1200" b="1" dirty="0">
                <a:latin typeface="Times New Roman" panose="02020603050405020304" pitchFamily="18" charset="0"/>
                <a:cs typeface="Times New Roman" panose="02020603050405020304" pitchFamily="18" charset="0"/>
              </a:rPr>
              <a:t>жылдың </a:t>
            </a:r>
            <a:r>
              <a:rPr lang="kk-KZ" altLang="ru-RU" sz="1200" b="1" dirty="0" smtClean="0">
                <a:latin typeface="Times New Roman" panose="02020603050405020304" pitchFamily="18" charset="0"/>
                <a:cs typeface="Times New Roman" panose="02020603050405020304" pitchFamily="18" charset="0"/>
              </a:rPr>
              <a:t>04 қаңтарына </a:t>
            </a:r>
            <a:r>
              <a:rPr lang="kk-KZ" altLang="ru-RU" sz="1200" b="1" dirty="0">
                <a:latin typeface="Times New Roman" panose="02020603050405020304" pitchFamily="18" charset="0"/>
                <a:cs typeface="Times New Roman" panose="02020603050405020304" pitchFamily="18" charset="0"/>
              </a:rPr>
              <a:t>дейін 21 сағатқа дейін</a:t>
            </a:r>
          </a:p>
          <a:p>
            <a:pPr lvl="0" algn="ctr"/>
            <a:r>
              <a:rPr lang="kk-KZ" altLang="ru-RU" sz="1200" dirty="0" smtClean="0">
                <a:latin typeface="Times New Roman" panose="02020603050405020304" pitchFamily="18" charset="0"/>
                <a:cs typeface="Times New Roman" panose="02020603050405020304" pitchFamily="18" charset="0"/>
              </a:rPr>
              <a:t>Түнде қар. </a:t>
            </a:r>
            <a:r>
              <a:rPr lang="kk-KZ" altLang="ru-RU" sz="1200" dirty="0">
                <a:latin typeface="Times New Roman" panose="02020603050405020304" pitchFamily="18" charset="0"/>
                <a:cs typeface="Times New Roman" panose="02020603050405020304" pitchFamily="18" charset="0"/>
              </a:rPr>
              <a:t>Оңтүстік-батыстан, батыстан </a:t>
            </a:r>
            <a:r>
              <a:rPr lang="kk-KZ" altLang="ru-RU" sz="1200" dirty="0" smtClean="0">
                <a:latin typeface="Times New Roman" panose="02020603050405020304" pitchFamily="18" charset="0"/>
                <a:cs typeface="Times New Roman" panose="02020603050405020304" pitchFamily="18" charset="0"/>
              </a:rPr>
              <a:t>соғатын </a:t>
            </a:r>
            <a:r>
              <a:rPr lang="kk-KZ" altLang="ru-RU" sz="1200" dirty="0">
                <a:latin typeface="Times New Roman" panose="02020603050405020304" pitchFamily="18" charset="0"/>
                <a:cs typeface="Times New Roman" panose="02020603050405020304" pitchFamily="18" charset="0"/>
              </a:rPr>
              <a:t>жел </a:t>
            </a:r>
            <a:r>
              <a:rPr lang="kk-KZ" altLang="ru-RU" sz="1200" dirty="0" smtClean="0">
                <a:latin typeface="Times New Roman" panose="02020603050405020304" pitchFamily="18" charset="0"/>
                <a:cs typeface="Times New Roman" panose="02020603050405020304" pitchFamily="18" charset="0"/>
              </a:rPr>
              <a:t>9-14 </a:t>
            </a:r>
            <a:r>
              <a:rPr lang="kk-KZ" altLang="ru-RU" sz="1200" dirty="0">
                <a:latin typeface="Times New Roman" panose="02020603050405020304" pitchFamily="18" charset="0"/>
                <a:cs typeface="Times New Roman" panose="02020603050405020304" pitchFamily="18" charset="0"/>
              </a:rPr>
              <a:t>м/с. Ауа температурасы түнде 18-20, күндіз </a:t>
            </a:r>
            <a:r>
              <a:rPr lang="kk-KZ" altLang="ru-RU" sz="1200" dirty="0" smtClean="0">
                <a:latin typeface="Times New Roman" panose="02020603050405020304" pitchFamily="18" charset="0"/>
                <a:cs typeface="Times New Roman" panose="02020603050405020304" pitchFamily="18" charset="0"/>
              </a:rPr>
              <a:t>16-18 градус </a:t>
            </a:r>
            <a:r>
              <a:rPr lang="kk-KZ" altLang="ru-RU" sz="1200" dirty="0">
                <a:latin typeface="Times New Roman" panose="02020603050405020304" pitchFamily="18" charset="0"/>
                <a:cs typeface="Times New Roman" panose="02020603050405020304" pitchFamily="18" charset="0"/>
              </a:rPr>
              <a:t>аяз болады.</a:t>
            </a:r>
          </a:p>
          <a:p>
            <a:pPr lvl="0" indent="182563" algn="ctr"/>
            <a:r>
              <a:rPr lang="kk-KZ" sz="1200" b="1" dirty="0" smtClean="0">
                <a:latin typeface="Times New Roman" panose="02020603050405020304" pitchFamily="18" charset="0"/>
                <a:cs typeface="Times New Roman" panose="02020603050405020304" pitchFamily="18" charset="0"/>
              </a:rPr>
              <a:t>05 қантарға</a:t>
            </a:r>
            <a:r>
              <a:rPr lang="ru-RU" sz="1200" b="1" dirty="0" smtClean="0">
                <a:latin typeface="Times New Roman" panose="02020603050405020304" pitchFamily="18" charset="0"/>
                <a:cs typeface="Times New Roman" panose="02020603050405020304" pitchFamily="18" charset="0"/>
              </a:rPr>
              <a:t> 2022 </a:t>
            </a:r>
            <a:r>
              <a:rPr lang="ru-RU" sz="1200" b="1" dirty="0" err="1" smtClean="0">
                <a:latin typeface="Times New Roman" panose="02020603050405020304" pitchFamily="18" charset="0"/>
                <a:cs typeface="Times New Roman" panose="02020603050405020304" pitchFamily="18" charset="0"/>
              </a:rPr>
              <a:t>жылғы</a:t>
            </a:r>
            <a:endParaRPr lang="ru-RU" sz="1200" b="1" dirty="0">
              <a:latin typeface="Times New Roman" panose="02020603050405020304" pitchFamily="18" charset="0"/>
              <a:cs typeface="Times New Roman" panose="02020603050405020304" pitchFamily="18" charset="0"/>
            </a:endParaRPr>
          </a:p>
          <a:p>
            <a:pPr lvl="0" indent="182563" algn="ctr"/>
            <a:r>
              <a:rPr lang="ru-RU" sz="1200" b="1" dirty="0" smtClean="0">
                <a:latin typeface="Times New Roman" panose="02020603050405020304" pitchFamily="18" charset="0"/>
                <a:cs typeface="Times New Roman" panose="02020603050405020304" pitchFamily="18" charset="0"/>
              </a:rPr>
              <a:t>04 </a:t>
            </a:r>
            <a:r>
              <a:rPr lang="ru-RU" sz="1200" b="1" dirty="0" err="1">
                <a:latin typeface="Times New Roman" panose="02020603050405020304" pitchFamily="18" charset="0"/>
                <a:cs typeface="Times New Roman" panose="02020603050405020304" pitchFamily="18" charset="0"/>
              </a:rPr>
              <a:t>қантарға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a:t>
            </a:r>
            <a:r>
              <a:rPr lang="ru-RU" sz="1200" b="1" dirty="0" smtClean="0">
                <a:latin typeface="Times New Roman" panose="02020603050405020304" pitchFamily="18" charset="0"/>
                <a:cs typeface="Times New Roman" panose="02020603050405020304" pitchFamily="18" charset="0"/>
              </a:rPr>
              <a:t>21-ден </a:t>
            </a:r>
            <a:r>
              <a:rPr lang="ru-RU" sz="1200" b="1" dirty="0" err="1" smtClean="0">
                <a:latin typeface="Times New Roman" panose="02020603050405020304" pitchFamily="18" charset="0"/>
                <a:cs typeface="Times New Roman" panose="02020603050405020304" pitchFamily="18" charset="0"/>
              </a:rPr>
              <a:t>бастап</a:t>
            </a:r>
            <a:r>
              <a:rPr lang="ru-RU" sz="1200" b="1" dirty="0" smtClean="0">
                <a:latin typeface="Times New Roman" panose="02020603050405020304" pitchFamily="18" charset="0"/>
                <a:cs typeface="Times New Roman" panose="02020603050405020304" pitchFamily="18" charset="0"/>
              </a:rPr>
              <a:t> 05 </a:t>
            </a:r>
            <a:r>
              <a:rPr lang="ru-RU" sz="1200" b="1" dirty="0" err="1" smtClean="0">
                <a:latin typeface="Times New Roman" panose="02020603050405020304" pitchFamily="18" charset="0"/>
                <a:cs typeface="Times New Roman" panose="02020603050405020304" pitchFamily="18" charset="0"/>
              </a:rPr>
              <a:t>қантар</a:t>
            </a:r>
            <a:r>
              <a:rPr lang="ru-RU" sz="1200" b="1" dirty="0" smtClean="0">
                <a:latin typeface="Times New Roman" panose="02020603050405020304" pitchFamily="18" charset="0"/>
                <a:cs typeface="Times New Roman" panose="02020603050405020304" pitchFamily="18" charset="0"/>
              </a:rPr>
              <a:t> </a:t>
            </a:r>
            <a:r>
              <a:rPr lang="ru-RU" sz="1200" b="1" dirty="0" err="1" smtClean="0">
                <a:latin typeface="Times New Roman" panose="02020603050405020304" pitchFamily="18" charset="0"/>
                <a:cs typeface="Times New Roman" panose="02020603050405020304" pitchFamily="18" charset="0"/>
              </a:rPr>
              <a:t>сағ</a:t>
            </a:r>
            <a:r>
              <a:rPr lang="ru-RU" sz="1200" b="1" dirty="0" smtClean="0">
                <a:latin typeface="Times New Roman" panose="02020603050405020304" pitchFamily="18" charset="0"/>
                <a:cs typeface="Times New Roman" panose="02020603050405020304" pitchFamily="18" charset="0"/>
              </a:rPr>
              <a:t>. 9-ға </a:t>
            </a:r>
            <a:r>
              <a:rPr lang="ru-RU" sz="1200" b="1" dirty="0" err="1" smtClean="0">
                <a:latin typeface="Times New Roman" panose="02020603050405020304" pitchFamily="18" charset="0"/>
                <a:cs typeface="Times New Roman" panose="02020603050405020304" pitchFamily="18" charset="0"/>
              </a:rPr>
              <a:t>дейін</a:t>
            </a:r>
            <a:endParaRPr lang="ru-RU" sz="1200" b="1" dirty="0" smtClean="0">
              <a:latin typeface="Times New Roman" panose="02020603050405020304" pitchFamily="18" charset="0"/>
              <a:cs typeface="Times New Roman" panose="02020603050405020304" pitchFamily="18" charset="0"/>
            </a:endParaRPr>
          </a:p>
          <a:p>
            <a:pPr lvl="0" indent="182563" algn="just"/>
            <a:r>
              <a:rPr lang="kk-KZ" sz="1200" dirty="0" smtClean="0">
                <a:solidFill>
                  <a:prstClr val="black"/>
                </a:solidFill>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Қар</a:t>
            </a:r>
            <a:r>
              <a:rPr lang="kk-KZ" sz="1200" dirty="0" smtClean="0">
                <a:solidFill>
                  <a:prstClr val="black"/>
                </a:solidFill>
                <a:latin typeface="Times New Roman" panose="02020603050405020304" pitchFamily="18" charset="0"/>
                <a:cs typeface="Times New Roman" panose="02020603050405020304" pitchFamily="18" charset="0"/>
              </a:rPr>
              <a:t>. Оңтүстік-батыстан жел </a:t>
            </a:r>
            <a:r>
              <a:rPr lang="kk-KZ" sz="1200" dirty="0">
                <a:solidFill>
                  <a:prstClr val="black"/>
                </a:solidFill>
                <a:latin typeface="Times New Roman" panose="02020603050405020304" pitchFamily="18" charset="0"/>
                <a:cs typeface="Times New Roman" panose="02020603050405020304" pitchFamily="18" charset="0"/>
              </a:rPr>
              <a:t>соғады, күші 9-14 м/с. </a:t>
            </a:r>
            <a:r>
              <a:rPr lang="ru-RU" sz="1200" dirty="0" err="1" smtClean="0">
                <a:latin typeface="Times New Roman" panose="02020603050405020304" pitchFamily="18" charset="0"/>
                <a:cs typeface="Times New Roman" panose="02020603050405020304" pitchFamily="18" charset="0"/>
              </a:rPr>
              <a:t>Ауа</a:t>
            </a:r>
            <a:r>
              <a:rPr lang="ru-RU" sz="1200" dirty="0" smtClean="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18-20 градус</a:t>
            </a:r>
            <a:r>
              <a:rPr lang="kk-KZ" sz="1200" dirty="0" smtClean="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аяз</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болады</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241461"/>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88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88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136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о</a:t>
                      </a:r>
                      <a:r>
                        <a:rPr lang="ru-RU" sz="1000" dirty="0" err="1"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220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44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о</a:t>
                      </a:r>
                      <a:r>
                        <a:rPr lang="ru-RU" sz="1000" dirty="0" err="1"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032" y="4104371"/>
            <a:ext cx="4797380"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03 </a:t>
            </a:r>
            <a:r>
              <a:rPr lang="ru-RU" altLang="ru-RU" sz="1200" b="1" dirty="0" err="1" smtClean="0">
                <a:latin typeface="Times New Roman" panose="02020603050405020304" pitchFamily="18" charset="0"/>
                <a:cs typeface="Times New Roman" panose="02020603050405020304" pitchFamily="18" charset="0"/>
              </a:rPr>
              <a:t>қантар</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Қостанай</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5" name="TextBox 13"/>
          <p:cNvSpPr txBox="1"/>
          <p:nvPr/>
        </p:nvSpPr>
        <p:spPr>
          <a:xfrm>
            <a:off x="5021266" y="376913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14969" y="2495735"/>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04 </a:t>
            </a:r>
            <a:r>
              <a:rPr lang="ru-RU" sz="1200" dirty="0" err="1" smtClean="0">
                <a:solidFill>
                  <a:schemeClr val="tx1"/>
                </a:solidFill>
                <a:latin typeface="Times New Roman" panose="02020603050405020304" pitchFamily="18" charset="0"/>
                <a:cs typeface="Times New Roman" panose="02020603050405020304" pitchFamily="18" charset="0"/>
              </a:rPr>
              <a:t>қантарына</a:t>
            </a:r>
            <a:r>
              <a:rPr lang="ru-RU" sz="1200" dirty="0" smtClean="0">
                <a:solidFill>
                  <a:schemeClr val="tx1"/>
                </a:solidFill>
                <a:latin typeface="Times New Roman" panose="02020603050405020304" pitchFamily="18" charset="0"/>
                <a:cs typeface="Times New Roman" panose="02020603050405020304" pitchFamily="18" charset="0"/>
              </a:rPr>
              <a:t>, 05 </a:t>
            </a:r>
            <a:r>
              <a:rPr lang="ru-RU" sz="1200" dirty="0" err="1">
                <a:solidFill>
                  <a:schemeClr val="tx1"/>
                </a:solidFill>
                <a:latin typeface="Times New Roman" panose="02020603050405020304" pitchFamily="18" charset="0"/>
                <a:cs typeface="Times New Roman" panose="02020603050405020304" pitchFamily="18" charset="0"/>
              </a:rPr>
              <a:t>қаңтарына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таралуына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1 бекет </a:t>
            </a:r>
            <a:r>
              <a:rPr lang="kk-KZ" sz="1200" dirty="0">
                <a:latin typeface="Times New Roman" panose="02020603050405020304" pitchFamily="18" charset="0"/>
                <a:cs typeface="Times New Roman" panose="02020603050405020304" pitchFamily="18" charset="0"/>
              </a:rPr>
              <a:t>– Қайырбеков көшесі, </a:t>
            </a:r>
            <a:r>
              <a:rPr lang="kk-KZ" sz="1200" dirty="0" smtClean="0">
                <a:latin typeface="Times New Roman" panose="02020603050405020304" pitchFamily="18" charset="0"/>
                <a:cs typeface="Times New Roman" panose="02020603050405020304" pitchFamily="18" charset="0"/>
              </a:rPr>
              <a:t>379;</a:t>
            </a: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3 </a:t>
            </a:r>
            <a:r>
              <a:rPr lang="kk-KZ" sz="1200" dirty="0">
                <a:latin typeface="Times New Roman" panose="02020603050405020304" pitchFamily="18" charset="0"/>
                <a:cs typeface="Times New Roman" panose="02020603050405020304" pitchFamily="18" charset="0"/>
              </a:rPr>
              <a:t>бекет – Дощанов көшесі, </a:t>
            </a:r>
            <a:r>
              <a:rPr lang="kk-KZ" sz="1200" dirty="0" smtClean="0">
                <a:latin typeface="Times New Roman" panose="02020603050405020304" pitchFamily="18" charset="0"/>
                <a:cs typeface="Times New Roman" panose="02020603050405020304" pitchFamily="18" charset="0"/>
              </a:rPr>
              <a:t>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2 </a:t>
            </a:r>
            <a:r>
              <a:rPr lang="kk-KZ" sz="1200" dirty="0">
                <a:latin typeface="Times New Roman" panose="02020603050405020304" pitchFamily="18" charset="0"/>
                <a:cs typeface="Times New Roman" panose="02020603050405020304" pitchFamily="18" charset="0"/>
              </a:rPr>
              <a:t>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ауданы</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4 </a:t>
            </a:r>
            <a:r>
              <a:rPr lang="kk-KZ" sz="1200" dirty="0">
                <a:latin typeface="Times New Roman" panose="02020603050405020304" pitchFamily="18" charset="0"/>
                <a:cs typeface="Times New Roman" panose="02020603050405020304" pitchFamily="18" charset="0"/>
              </a:rPr>
              <a:t>бекет – </a:t>
            </a:r>
            <a:r>
              <a:rPr lang="ru-RU" sz="1200" dirty="0">
                <a:latin typeface="Times New Roman" panose="02020603050405020304" pitchFamily="18" charset="0"/>
                <a:cs typeface="Times New Roman" panose="02020603050405020304" pitchFamily="18" charset="0"/>
              </a:rPr>
              <a:t>Маяковский </a:t>
            </a:r>
            <a:r>
              <a:rPr lang="ru-RU" sz="1200" dirty="0" err="1" smtClean="0">
                <a:latin typeface="Times New Roman" panose="02020603050405020304" pitchFamily="18" charset="0"/>
                <a:cs typeface="Times New Roman" panose="02020603050405020304" pitchFamily="18" charset="0"/>
              </a:rPr>
              <a:t>көшесі</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804672"/>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13232</TotalTime>
  <Words>548</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2080</cp:revision>
  <cp:lastPrinted>2021-07-01T07:38:07Z</cp:lastPrinted>
  <dcterms:created xsi:type="dcterms:W3CDTF">2018-03-27T06:03:00Z</dcterms:created>
  <dcterms:modified xsi:type="dcterms:W3CDTF">2022-01-03T07:55:35Z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