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9757073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0628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января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января 2022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3 янва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ря 2022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703734"/>
              </p:ext>
            </p:extLst>
          </p:nvPr>
        </p:nvGraphicFramePr>
        <p:xfrm>
          <a:off x="5045567" y="4035427"/>
          <a:ext cx="4645722" cy="2499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</a:t>
            </a:r>
            <a:endParaRPr lang="ru-RU" altLang="ru-RU" sz="13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января 2022 г.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еременная облачность, временами осадки,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преимущественно дождь, туман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Ветер юго-западный 8-13 м/с. Температура воздуха ночью 3-5, днем 6-8 тепла. </a:t>
            </a: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21 ч. 04 января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г. по 09 ч. 05 января 2022 г.</a:t>
            </a:r>
            <a:endParaRPr lang="kk-KZ" sz="1200" b="1" dirty="0" smtClean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Переменная облачность, осадки, (дождь, снег). Ветер юго-западный 8-13 м/с. Температура воздуха ночью 1-3 тепла.</a:t>
            </a:r>
          </a:p>
          <a:p>
            <a:pPr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5120" y="327410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</a:t>
            </a:r>
            <a:r>
              <a:rPr lang="kk-KZ" alt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б/н</a:t>
            </a:r>
            <a:endParaRPr lang="kk-KZ" alt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11/1</a:t>
              </a:r>
              <a:endParaRPr lang="ru-RU" alt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12701</TotalTime>
  <Words>617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1991</cp:revision>
  <cp:lastPrinted>2021-07-01T03:56:27Z</cp:lastPrinted>
  <dcterms:created xsi:type="dcterms:W3CDTF">2018-03-27T06:03:00Z</dcterms:created>
  <dcterms:modified xsi:type="dcterms:W3CDTF">2022-01-03T08:15:55Z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