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904038819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января 2022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января 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января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4 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еременная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облачность, временами осадки (преимущественно снег), туман, гололед. Ветер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9-14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м/с. Температура воздуха ночью и днем 3-5 мороза, днем с дальнейшим понижением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kk-KZ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января 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 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</a:p>
          <a:p>
            <a:pPr lvl="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7-12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Температура воздуха </a:t>
            </a:r>
            <a:r>
              <a:rPr lang="ru-RU" sz="1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15-17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5008247" y="2336661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4 января, ночью 5 января 2022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93415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438838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08247" y="3418135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340116"/>
            <a:ext cx="4309498" cy="1774256"/>
            <a:chOff x="523875" y="3952355"/>
            <a:chExt cx="4309498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81534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12821</TotalTime>
  <Words>577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1951</cp:revision>
  <cp:lastPrinted>2021-07-01T03:56:27Z</cp:lastPrinted>
  <dcterms:created xsi:type="dcterms:W3CDTF">2018-03-27T06:03:00Z</dcterms:created>
  <dcterms:modified xsi:type="dcterms:W3CDTF">2022-01-03T07:54:13Z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