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6089931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8863" y="3916973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</a:rPr>
              <a:t>3 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520816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49" y="70882"/>
            <a:ext cx="47885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2021 г.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85738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юго-западный 3-8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воздуха ночью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10-12°,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2-4° мороза.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 indent="185738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 юго-западный 3-8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8-10°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88849" y="3478972"/>
            <a:ext cx="4697050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4362" y="2227878"/>
            <a:ext cx="4681537" cy="120032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 января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  <a:p>
            <a:pPr lvl="0" indent="182563" algn="just"/>
            <a:endParaRPr lang="ru-RU" altLang="en-US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828075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79815" y="553860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13122</TotalTime>
  <Words>567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1959</cp:revision>
  <cp:lastPrinted>2021-10-14T11:15:53Z</cp:lastPrinted>
  <dcterms:created xsi:type="dcterms:W3CDTF">2018-03-27T06:03:00Z</dcterms:created>
  <dcterms:modified xsi:type="dcterms:W3CDTF">2022-01-03T08:04:09Z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