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400" b="1" i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74623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янва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32765"/>
              </p:ext>
            </p:extLst>
          </p:nvPr>
        </p:nvGraphicFramePr>
        <p:xfrm>
          <a:off x="5051200" y="4253403"/>
          <a:ext cx="4637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317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358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6780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79402"/>
            <a:ext cx="48085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восточ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5-10 м/с. Температура воздуха ночью 3-5 мороза, днем 6-8 тепла.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</a:p>
          <a:p>
            <a:pPr lvl="0" indent="185738"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осадки (дождь, снег). Ветер юго-восточный 5-10 м/с. Температура воздуха 1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мороза-1 тепла.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9647" y="31830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028962" y="207603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12767</TotalTime>
  <Words>568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2005</cp:revision>
  <cp:lastPrinted>2021-07-01T03:56:27Z</cp:lastPrinted>
  <dcterms:created xsi:type="dcterms:W3CDTF">2018-03-27T06:03:00Z</dcterms:created>
  <dcterms:modified xsi:type="dcterms:W3CDTF">2022-01-03T08:07:58Z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