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929964819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января2022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7" y="115888"/>
            <a:ext cx="47516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 03 января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04 января 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 </a:t>
            </a:r>
          </a:p>
          <a:p>
            <a:pPr lvl="0" indent="450000"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Под влиянием циклона днем ожидается снег. Ветер южный 7-12 м/с. Температура воздуха ночью 15-17, днем 10-12 мороза.</a:t>
            </a:r>
          </a:p>
          <a:p>
            <a:pPr lvl="0" algn="ctr"/>
            <a:endParaRPr lang="ru-RU" sz="12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января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08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05 января 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indent="450000"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Под влиянием циклона ожидается снег. Ветер юго-восточный 9-14  м/с. Температура воздуха  10-12 мороза.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27949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2022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601027"/>
              </p:ext>
            </p:extLst>
          </p:nvPr>
        </p:nvGraphicFramePr>
        <p:xfrm>
          <a:off x="5039494" y="4289614"/>
          <a:ext cx="4701266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021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3292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8953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393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kk-KZ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kk-KZ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  <a:endParaRPr lang="kk-KZ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4438" y="2313181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04 января, 05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метеорологические условия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не будут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накоплению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43989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293096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10451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81534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440280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79-83-3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/>
                        </a:rPr>
                        <a:t>info@meteo.kz</a:t>
                      </a:r>
                      <a:endParaRPr lang="en-US" altLang="x-none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12864</TotalTime>
  <Words>611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2002</cp:revision>
  <cp:lastPrinted>2021-02-03T11:37:00Z</cp:lastPrinted>
  <dcterms:created xsi:type="dcterms:W3CDTF">2018-03-27T06:03:00Z</dcterms:created>
  <dcterms:modified xsi:type="dcterms:W3CDTF">2022-01-03T07:42:05Z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