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66" y="7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8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 algn="r"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4888" y="1243013"/>
            <a:ext cx="4848225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8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13" tIns="47107" rIns="94213" bIns="47107" numCol="1" anchor="t" anchorCtr="0" compatLnSpc="1"/>
          <a:lstStyle/>
          <a:p>
            <a:pPr marL="0" marR="0" lvl="0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064" marR="0" lvl="1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131" marR="0" lvl="2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195" marR="0" lvl="3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260" marR="0" lvl="4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8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121739890"/>
              </p:ext>
            </p:extLst>
          </p:nvPr>
        </p:nvGraphicFramePr>
        <p:xfrm>
          <a:off x="307975" y="2588895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января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31901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Павлодар 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03 января 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6826478"/>
              </p:ext>
            </p:extLst>
          </p:nvPr>
        </p:nvGraphicFramePr>
        <p:xfrm>
          <a:off x="5006749" y="3995153"/>
          <a:ext cx="4691064" cy="2510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655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4532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285</a:t>
                      </a:r>
                      <a:endParaRPr lang="kk-KZ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227911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097977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118408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713089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4" y="78116"/>
            <a:ext cx="4840289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Павлодар</a:t>
            </a: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04 января</a:t>
            </a: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03 января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до 21 ч. 04 января 2022 г.</a:t>
            </a:r>
            <a:endParaRPr lang="ru-RU" altLang="en-US" sz="12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kk-KZ" sz="11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 Д</a:t>
            </a:r>
            <a:r>
              <a:rPr lang="kk-KZ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нем осадки (снег, дождь). Туман, гололед. Ветер юго-западный 9-14 м/с. Температура воздуха ночью 8-10 мороза, днем 0-2 тепла.</a:t>
            </a:r>
            <a:endParaRPr lang="ru-KZ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05 января</a:t>
            </a: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04 января до 09 ч. 05 января 2022 г.</a:t>
            </a:r>
          </a:p>
          <a:p>
            <a:pPr lvl="0" algn="just"/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 Без осадков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юго-западный 9-14 м/с. Температура воздуха  ночью 11-13 мороза.</a:t>
            </a:r>
          </a:p>
        </p:txBody>
      </p:sp>
      <p:sp>
        <p:nvSpPr>
          <p:cNvPr id="21" name="TextBox 13"/>
          <p:cNvSpPr txBox="1"/>
          <p:nvPr/>
        </p:nvSpPr>
        <p:spPr>
          <a:xfrm>
            <a:off x="5025122" y="2168637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04 января, 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05 янва</a:t>
            </a:r>
            <a:r>
              <a:rPr lang="ru-RU" altLang="en-US" sz="1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ря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4994403" y="3284124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32211" y="4587619"/>
            <a:ext cx="4661089" cy="212365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Павлодар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Московская, 12/1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Айманова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26/1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Ломова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Каз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Правды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Естая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54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Затон, 39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пересечение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Дюсенова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Торайгырова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978"/>
            <a:ext cx="481986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60000" y="4440931"/>
            <a:ext cx="4291013" cy="1771716"/>
            <a:chOff x="502227" y="3955141"/>
            <a:chExt cx="4291013" cy="194320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02227" y="395514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52561" y="1301510"/>
            <a:ext cx="4804433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34602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Нұрмахамбет М.Б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973081967"/>
              </p:ext>
            </p:extLst>
          </p:nvPr>
        </p:nvGraphicFramePr>
        <p:xfrm>
          <a:off x="5034603" y="497680"/>
          <a:ext cx="4696826" cy="815340"/>
        </p:xfrm>
        <a:graphic>
          <a:graphicData uri="http://schemas.openxmlformats.org/drawingml/2006/table">
            <a:tbl>
              <a:tblPr/>
              <a:tblGrid>
                <a:gridCol w="9985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88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8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9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0,18 ≤ Р &lt;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2561" y="2037326"/>
            <a:ext cx="48248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893697835"/>
              </p:ext>
            </p:extLst>
          </p:nvPr>
        </p:nvGraphicFramePr>
        <p:xfrm>
          <a:off x="5014698" y="231432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4157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13771</TotalTime>
  <Words>620</Words>
  <Application>Microsoft Office PowerPoint</Application>
  <PresentationFormat>Лист A4 (210x297 мм)</PresentationFormat>
  <Paragraphs>111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Мейирхан Нурмахамбет</cp:lastModifiedBy>
  <cp:revision>2031</cp:revision>
  <cp:lastPrinted>2021-11-30T05:55:24Z</cp:lastPrinted>
  <dcterms:created xsi:type="dcterms:W3CDTF">2018-03-27T06:03:00Z</dcterms:created>
  <dcterms:modified xsi:type="dcterms:W3CDTF">2022-01-03T08:00:27Z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