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1283097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84719" y="3472289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Усть-Каменогорск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04466"/>
              </p:ext>
            </p:extLst>
          </p:nvPr>
        </p:nvGraphicFramePr>
        <p:xfrm>
          <a:off x="5083888" y="4018930"/>
          <a:ext cx="4591250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68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0951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1504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12955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28401" y="70683"/>
            <a:ext cx="50133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Усть-Каменогорск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 юго-западный 3-8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ночью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8-10°,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днем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1-3° мороза. </a:t>
            </a: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</a:p>
          <a:p>
            <a:pPr lvl="0" algn="just">
              <a:defRPr/>
            </a:pP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5-10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 ночью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6-8°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1665" y="300374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4990297" y="1906547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99161" y="246083"/>
            <a:ext cx="4753839" cy="584776"/>
            <a:chOff x="199161" y="246083"/>
            <a:chExt cx="4753839" cy="5847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99161" y="553860"/>
              <a:ext cx="462728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79</a:t>
            </a:r>
            <a:endParaRPr lang="ru-RU" alt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13884</TotalTime>
  <Words>619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2003</cp:revision>
  <cp:lastPrinted>2021-10-18T15:52:53Z</cp:lastPrinted>
  <dcterms:created xsi:type="dcterms:W3CDTF">2018-03-27T06:03:00Z</dcterms:created>
  <dcterms:modified xsi:type="dcterms:W3CDTF">2022-01-03T08:13:12Z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