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1699757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404141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80308"/>
              </p:ext>
            </p:extLst>
          </p:nvPr>
        </p:nvGraphicFramePr>
        <p:xfrm>
          <a:off x="5019674" y="4501339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029199" y="35505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2022 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г.</a:t>
            </a:r>
            <a:endParaRPr lang="en-US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юго-западный 7-12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/с.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7-9°,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1-3° мороза.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г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юго-восточный 5-10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6-8°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46513" y="2379439"/>
            <a:ext cx="4681537" cy="120032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  <a:p>
            <a:pPr lvl="0" indent="182563" algn="just"/>
            <a:r>
              <a:rPr lang="ru-RU" alt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altLang="en-US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59351" y="347687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13611</TotalTime>
  <Words>574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1973</cp:revision>
  <cp:lastPrinted>2021-07-01T03:56:27Z</cp:lastPrinted>
  <dcterms:created xsi:type="dcterms:W3CDTF">2018-03-27T06:03:00Z</dcterms:created>
  <dcterms:modified xsi:type="dcterms:W3CDTF">2022-01-03T08:06:17Z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