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Циклонның әсерінен кей уақытта қар жауады. Оңтүстіктен, оңтүстік-батыстан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түнде  және күндіз  0-2 градус аяз болады. </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4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3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4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 әсерінен қар жауады. Оңтүстіктен-батыстан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336661"/>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қаңтарға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33429" y="623333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2021325852"/>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ru-RU"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12917</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2030</cp:revision>
  <cp:lastPrinted>2021-07-01T07:38:07Z</cp:lastPrinted>
  <dcterms:created xsi:type="dcterms:W3CDTF">2018-03-27T06:03:00Z</dcterms:created>
  <dcterms:modified xsi:type="dcterms:W3CDTF">2022-01-02T07:25:30Z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