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55820771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03,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0363228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янва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02 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03 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осадки (преимущественно снег), гололед. Ветер северо-западный 9-14, днем порывы 15-18 м/с. Температура воздуха ночью 1-3 мороза, днем 0-2 тепла.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января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Без осадков. Ветер юго-восточный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4-6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13327</TotalTime>
  <Words>542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1962</cp:revision>
  <cp:lastPrinted>2021-10-15T03:50:29Z</cp:lastPrinted>
  <dcterms:created xsi:type="dcterms:W3CDTF">2018-03-27T06:03:00Z</dcterms:created>
  <dcterms:modified xsi:type="dcterms:W3CDTF">2022-01-02T07:02:15Z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