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9700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 второй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половине дня осадки (преимущественно снег)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ночью 3-8, днем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днем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января, ночью 4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631880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12817</TotalTime>
  <Words>580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1950</cp:revision>
  <cp:lastPrinted>2021-07-01T03:56:27Z</cp:lastPrinted>
  <dcterms:created xsi:type="dcterms:W3CDTF">2018-03-27T06:03:00Z</dcterms:created>
  <dcterms:modified xsi:type="dcterms:W3CDTF">2022-01-02T07:33:24Z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