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января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07176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утром и днем дождь. Ветер юго-восточный 8-13 м/с. Температура воздуха ночью 3-5, днем 10-12 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04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осадки, преимущественно дождь, туман. Ветер юго-восточный 8-13 м/с. Температура воздуха ночью 0-2 тепла.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77289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12699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1988</cp:revision>
  <cp:lastPrinted>2021-07-01T03:56:27Z</cp:lastPrinted>
  <dcterms:created xsi:type="dcterms:W3CDTF">2018-03-27T06:03:00Z</dcterms:created>
  <dcterms:modified xsi:type="dcterms:W3CDTF">2022-01-02T07:21:41Z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