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819024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02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5206" y="114301"/>
            <a:ext cx="4862207"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03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a:solidFill>
                  <a:srgbClr val="000000"/>
                </a:solidFill>
                <a:latin typeface="Times New Roman" panose="02020603050405020304" pitchFamily="18" charset="0"/>
                <a:cs typeface="Times New Roman" panose="02020603050405020304" pitchFamily="18" charset="0"/>
              </a:rPr>
              <a:t>ж. 02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2022 ж. 03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r>
              <a:rPr lang="kk-KZ" sz="1100" dirty="0">
                <a:latin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cs typeface="Times New Roman" panose="02020603050405020304" pitchFamily="18" charset="0"/>
              </a:rPr>
              <a:t>Жауын-шашынсыз. </a:t>
            </a:r>
            <a:r>
              <a:rPr lang="ru-RU" sz="1100" dirty="0">
                <a:solidFill>
                  <a:srgbClr val="000000"/>
                </a:solidFill>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ңтүстіктен 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a:t>
            </a:r>
            <a:r>
              <a:rPr lang="kk-KZ" sz="1100" dirty="0">
                <a:latin typeface="Times New Roman" panose="02020603050405020304" pitchFamily="18" charset="0"/>
                <a:cs typeface="Times New Roman" panose="02020603050405020304" pitchFamily="18" charset="0"/>
              </a:rPr>
              <a:t>түнде 13-15, күндіз 2-4 аяз</a:t>
            </a:r>
            <a:r>
              <a:rPr lang="ru-RU" sz="1100" dirty="0">
                <a:solidFill>
                  <a:srgbClr val="000000"/>
                </a:solidFill>
                <a:latin typeface="Times New Roman" panose="02020603050405020304" pitchFamily="18" charset="0"/>
                <a:cs typeface="Times New Roman" panose="02020603050405020304" pitchFamily="18" charset="0"/>
              </a:rPr>
              <a:t>. </a:t>
            </a:r>
          </a:p>
          <a:p>
            <a:pPr algn="just"/>
            <a:endParaRPr lang="kk-KZ" sz="1100" dirty="0">
              <a:latin typeface="Times New Roman" panose="02020603050405020304" pitchFamily="18" charset="0"/>
              <a:cs typeface="Times New Roman" panose="02020603050405020304" pitchFamily="18" charset="0"/>
            </a:endParaRP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04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03</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04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ңтүстіктен жел соғады</a:t>
            </a:r>
            <a:r>
              <a:rPr lang="ru-RU" sz="1100" dirty="0">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9-14 м/с. Ауа </a:t>
            </a:r>
            <a:r>
              <a:rPr lang="ru-RU" sz="1100" dirty="0" err="1">
                <a:solidFill>
                  <a:srgbClr val="000000"/>
                </a:solidFill>
                <a:latin typeface="Times New Roman" panose="02020603050405020304" pitchFamily="18" charset="0"/>
                <a:cs typeface="Times New Roman" panose="02020603050405020304" pitchFamily="18" charset="0"/>
              </a:rPr>
              <a:t>температурасы</a:t>
            </a:r>
            <a:r>
              <a:rPr lang="ru-RU" sz="1100" dirty="0">
                <a:solidFill>
                  <a:srgbClr val="000000"/>
                </a:solidFill>
                <a:latin typeface="Times New Roman" panose="02020603050405020304" pitchFamily="18" charset="0"/>
                <a:cs typeface="Times New Roman" panose="02020603050405020304" pitchFamily="18" charset="0"/>
              </a:rPr>
              <a:t>  8-10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5025119" y="32084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19" y="212302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03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14069</TotalTime>
  <Words>572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2063</cp:revision>
  <cp:lastPrinted>2021-11-30T05:55:07Z</cp:lastPrinted>
  <dcterms:created xsi:type="dcterms:W3CDTF">2018-03-27T06:03:00Z</dcterms:created>
  <dcterms:modified xsi:type="dcterms:W3CDTF">2022-01-02T07:14:13Z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