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879035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79557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03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13-15, днем 2-4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до 09 ч. 04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9-14 м/с. Температура воздуха  ночью 8-10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13768</TotalTime>
  <Words>611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2029</cp:revision>
  <cp:lastPrinted>2021-11-30T05:55:24Z</cp:lastPrinted>
  <dcterms:created xsi:type="dcterms:W3CDTF">2018-03-27T06:03:00Z</dcterms:created>
  <dcterms:modified xsi:type="dcterms:W3CDTF">2022-01-02T07:14:27Z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