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91309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47228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86986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68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951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28401" y="70683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403" y="277970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НМУ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76217" y="2071524"/>
            <a:ext cx="4681537" cy="64633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января 2022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13872</TotalTime>
  <Words>608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2000</cp:revision>
  <cp:lastPrinted>2021-10-18T15:52:53Z</cp:lastPrinted>
  <dcterms:created xsi:type="dcterms:W3CDTF">2018-03-27T06:03:00Z</dcterms:created>
  <dcterms:modified xsi:type="dcterms:W3CDTF">2022-01-02T07:51:12Z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