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27780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снег, низовая метель. Ветер юго-западный, южный 9-14, порывы 15-20 м/с. Температура воздуха ночью 8-10, днем 2-4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03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18-20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043998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13125</TotalTime>
  <Words>546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2002</cp:revision>
  <cp:lastPrinted>2021-07-01T03:56:27Z</cp:lastPrinted>
  <dcterms:created xsi:type="dcterms:W3CDTF">2018-03-27T06:03:00Z</dcterms:created>
  <dcterms:modified xsi:type="dcterms:W3CDTF">2022-01-02T07:29:15Z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