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92222335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янва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января 2022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южный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6966776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377517237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12843</TotalTime>
  <Words>542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1958</cp:revision>
  <cp:lastPrinted>2021-07-01T03:56:27Z</cp:lastPrinted>
  <dcterms:created xsi:type="dcterms:W3CDTF">2018-03-27T06:03:00Z</dcterms:created>
  <dcterms:modified xsi:type="dcterms:W3CDTF">2022-01-02T07:07:48Z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