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625179"/>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4" y="53738"/>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kk-KZ" altLang="ru-RU" sz="1200" b="1" dirty="0" smtClean="0">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қаңтарды</a:t>
            </a:r>
            <a:r>
              <a:rPr lang="kk-KZ" altLang="ru-RU" sz="1200" b="1" dirty="0" smtClean="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қаңтардың</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күннің екінші жартысында </a:t>
            </a:r>
            <a:r>
              <a:rPr lang="kk-KZ" sz="1200" dirty="0" smtClean="0">
                <a:solidFill>
                  <a:prstClr val="black"/>
                </a:solidFill>
                <a:latin typeface="Times New Roman" pitchFamily="18" charset="0"/>
                <a:cs typeface="Times New Roman" pitchFamily="18" charset="0"/>
              </a:rPr>
              <a:t>жауын-шашын </a:t>
            </a:r>
            <a:r>
              <a:rPr lang="kk-KZ" sz="1200" dirty="0">
                <a:solidFill>
                  <a:prstClr val="black"/>
                </a:solidFill>
                <a:latin typeface="Times New Roman" pitchFamily="18" charset="0"/>
                <a:cs typeface="Times New Roman" pitchFamily="18" charset="0"/>
              </a:rPr>
              <a:t>(негізінен қар). Жел </a:t>
            </a:r>
            <a:r>
              <a:rPr lang="kk-KZ" sz="1200" dirty="0" smtClean="0">
                <a:solidFill>
                  <a:prstClr val="black"/>
                </a:solidFill>
                <a:latin typeface="Times New Roman" pitchFamily="18" charset="0"/>
                <a:cs typeface="Times New Roman" pitchFamily="18" charset="0"/>
              </a:rPr>
              <a:t>түнде 3-8, күндіз 9-14 м/с</a:t>
            </a:r>
            <a:r>
              <a:rPr lang="kk-KZ" sz="1200" dirty="0">
                <a:solidFill>
                  <a:prstClr val="black"/>
                </a:solidFill>
                <a:latin typeface="Times New Roman" pitchFamily="18" charset="0"/>
                <a:cs typeface="Times New Roman" pitchFamily="18" charset="0"/>
              </a:rPr>
              <a:t>. Ауаның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градус аяз болады</a:t>
            </a:r>
            <a:r>
              <a:rPr lang="kk-KZ" sz="1200" dirty="0" smtClean="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4 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a:t>
            </a:r>
            <a:r>
              <a:rPr lang="ru-RU" sz="1200" b="1" dirty="0">
                <a:solidFill>
                  <a:srgbClr val="000000"/>
                </a:solidFill>
                <a:latin typeface="Times New Roman" panose="02020603050405020304" pitchFamily="18" charset="0"/>
                <a:cs typeface="Times New Roman" panose="02020603050405020304" pitchFamily="18" charset="0"/>
              </a:rPr>
              <a:t>ж. </a:t>
            </a:r>
            <a:r>
              <a:rPr lang="ru-RU" sz="1200" b="1" dirty="0" smtClean="0">
                <a:solidFill>
                  <a:srgbClr val="000000"/>
                </a:solidFill>
                <a:latin typeface="Times New Roman" panose="02020603050405020304" pitchFamily="18" charset="0"/>
                <a:cs typeface="Times New Roman" panose="02020603050405020304" pitchFamily="18" charset="0"/>
              </a:rPr>
              <a:t>3 </a:t>
            </a:r>
            <a:r>
              <a:rPr lang="ru-RU" sz="1200" b="1" dirty="0" err="1" smtClean="0">
                <a:solidFill>
                  <a:srgbClr val="000000"/>
                </a:solidFill>
                <a:latin typeface="Times New Roman" panose="02020603050405020304" pitchFamily="18" charset="0"/>
                <a:cs typeface="Times New Roman" panose="02020603050405020304" pitchFamily="18" charset="0"/>
              </a:rPr>
              <a:t>қаңтардың</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4 </a:t>
            </a:r>
            <a:r>
              <a:rPr lang="ru-RU" sz="1200" b="1" dirty="0" err="1" smtClean="0">
                <a:solidFill>
                  <a:srgbClr val="000000"/>
                </a:solidFill>
                <a:latin typeface="Times New Roman" panose="02020603050405020304" pitchFamily="18" charset="0"/>
                <a:cs typeface="Times New Roman" panose="02020603050405020304" pitchFamily="18" charset="0"/>
              </a:rPr>
              <a:t>қаңтардың</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жауын-шашын (жаңбыр,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Ауаның температурасы түнде </a:t>
            </a:r>
            <a:r>
              <a:rPr lang="kk-KZ" sz="1200" dirty="0" smtClean="0">
                <a:solidFill>
                  <a:prstClr val="black"/>
                </a:solidFill>
                <a:latin typeface="Times New Roman" pitchFamily="18" charset="0"/>
                <a:cs typeface="Times New Roman" pitchFamily="18" charset="0"/>
              </a:rPr>
              <a:t>0-2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қантарда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4 </a:t>
            </a:r>
            <a:r>
              <a:rPr lang="ru-RU" sz="1200" dirty="0" err="1" smtClean="0">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12927</TotalTime>
  <Words>557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1999</cp:revision>
  <cp:lastPrinted>2021-07-01T07:38:07Z</cp:lastPrinted>
  <dcterms:created xsi:type="dcterms:W3CDTF">2018-03-27T06:03:00Z</dcterms:created>
  <dcterms:modified xsi:type="dcterms:W3CDTF">2022-01-02T07:33:10Z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