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451695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150534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января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западный, северо-западный 9-14, ночью порывы 15-20 м/с. Температура воздуха ночью и днём 11-13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3 января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4 января 2022 г.</a:t>
            </a:r>
            <a:endParaRPr lang="kk-KZ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без осадков. Туман.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18-20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12803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2053</cp:revision>
  <cp:lastPrinted>2021-07-01T03:56:27Z</cp:lastPrinted>
  <dcterms:created xsi:type="dcterms:W3CDTF">2018-03-27T06:03:00Z</dcterms:created>
  <dcterms:modified xsi:type="dcterms:W3CDTF">2022-01-02T07:58:38Z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