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43468917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8863" y="3916973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янва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6132904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января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5738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5-7° мороза. 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января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85738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3-8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9-11°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88849" y="3478972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4362" y="2227878"/>
            <a:ext cx="4681537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4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13121</TotalTime>
  <Words>567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1958</cp:revision>
  <cp:lastPrinted>2021-10-14T11:15:53Z</cp:lastPrinted>
  <dcterms:created xsi:type="dcterms:W3CDTF">2018-03-27T06:03:00Z</dcterms:created>
  <dcterms:modified xsi:type="dcterms:W3CDTF">2022-01-02T07:47:17Z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