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578199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2021</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558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03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02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03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оңтүстік-шығыстан, оңтүстіктен 7</a:t>
            </a:r>
            <a:r>
              <a:rPr lang="ru-RU" sz="1200" dirty="0">
                <a:solidFill>
                  <a:srgbClr val="000000"/>
                </a:solidFill>
                <a:latin typeface="Times New Roman" panose="02020603050405020304" pitchFamily="18" charset="0"/>
                <a:cs typeface="Times New Roman" panose="02020603050405020304" pitchFamily="18" charset="0"/>
                <a:sym typeface="+mn-ea"/>
              </a:rPr>
              <a:t>-12 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04 қаңтарға</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03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04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Күн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03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04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Улица </a:t>
            </a:r>
            <a:r>
              <a:rPr lang="ru-RU" sz="1200" dirty="0" err="1">
                <a:latin typeface="Times New Roman" panose="02020603050405020304" pitchFamily="18" charset="0"/>
                <a:cs typeface="Times New Roman" panose="02020603050405020304" pitchFamily="18" charset="0"/>
              </a:rPr>
              <a:t>Койсары</a:t>
            </a:r>
            <a:r>
              <a:rPr lang="ru-RU" sz="1200">
                <a:latin typeface="Times New Roman" panose="02020603050405020304" pitchFamily="18" charset="0"/>
                <a:cs typeface="Times New Roman" panose="02020603050405020304" pitchFamily="18" charset="0"/>
              </a:rPr>
              <a:t> батыра н/з («</a:t>
            </a:r>
            <a:r>
              <a:rPr lang="ru-RU" sz="1200" dirty="0">
                <a:latin typeface="Times New Roman" panose="02020603050405020304" pitchFamily="18" charset="0"/>
                <a:cs typeface="Times New Roman" panose="02020603050405020304" pitchFamily="18" charset="0"/>
              </a:rPr>
              <a:t>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Тастаева С.</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02.</a:t>
            </a:r>
            <a:r>
              <a:rPr lang="ru-RU" sz="1200" dirty="0">
                <a:latin typeface="Times New Roman" panose="02020603050405020304" pitchFamily="18" charset="0"/>
                <a:ea typeface="Times New Roman" panose="02020603050405020304" pitchFamily="18" charset="0"/>
              </a:rPr>
              <a:t>01.2022 ж. </a:t>
            </a:r>
            <a:r>
              <a:rPr lang="ru-RU" sz="1200">
                <a:latin typeface="Times New Roman" panose="02020603050405020304" pitchFamily="18" charset="0"/>
                <a:ea typeface="Times New Roman" panose="02020603050405020304" pitchFamily="18" charset="0"/>
              </a:rPr>
              <a:t>11:51 (</a:t>
            </a:r>
            <a:r>
              <a:rPr lang="ru-RU" sz="1200" dirty="0">
                <a:latin typeface="Times New Roman" panose="02020603050405020304" pitchFamily="18" charset="0"/>
                <a:ea typeface="Times New Roman" panose="02020603050405020304" pitchFamily="18" charset="0"/>
              </a:rPr>
              <a:t>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12977</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2010</cp:revision>
  <cp:lastPrinted>2021-07-01T07:38:07Z</cp:lastPrinted>
  <dcterms:created xsi:type="dcterms:W3CDTF">2018-03-27T06:03:00Z</dcterms:created>
  <dcterms:modified xsi:type="dcterms:W3CDTF">2022-01-02T07:12:00Z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