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16258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79368655"/>
              </p:ext>
            </p:extLst>
          </p:nvPr>
        </p:nvGraphicFramePr>
        <p:xfrm>
          <a:off x="5025120" y="4221088"/>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2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    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солтүстік-батыстан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p>
          <a:p>
            <a:pPr lvl="0" algn="just"/>
            <a:endParaRPr lang="ru-RU" sz="1200" dirty="0" smtClean="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3</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Тұман</a:t>
            </a:r>
            <a:r>
              <a:rPr lang="ru-RU"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18-20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3</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4</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597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2108</cp:revision>
  <cp:lastPrinted>2021-07-01T03:56:27Z</cp:lastPrinted>
  <dcterms:created xsi:type="dcterms:W3CDTF">2018-03-27T06:03:00Z</dcterms:created>
  <dcterms:modified xsi:type="dcterms:W3CDTF">2022-01-02T07:58:36Z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