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временами ожидается снег. Ветер южный, юго-западный 9-14 м/с. Температура воздуха ночью и днем 0-2 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ожидается снег. Ветер юго-западный 5-10  м/с. Температура воздуха 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002262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января, 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не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28035" y="6176525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12504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12861</TotalTime>
  <Words>611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2000</cp:revision>
  <cp:lastPrinted>2021-02-03T11:37:00Z</cp:lastPrinted>
  <dcterms:created xsi:type="dcterms:W3CDTF">2018-03-27T06:03:00Z</dcterms:created>
  <dcterms:modified xsi:type="dcterms:W3CDTF">2022-01-02T07:26:20Z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