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052212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0411" y="206871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43993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январяь2022 г. 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осадки (преимущественно снег).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9-11, днем 1-3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снег). Ветер юго-западный, 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0411" y="31719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12796</TotalTime>
  <Words>590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2068</cp:revision>
  <cp:lastPrinted>2021-07-01T03:56:27Z</cp:lastPrinted>
  <dcterms:created xsi:type="dcterms:W3CDTF">2018-03-27T06:03:00Z</dcterms:created>
  <dcterms:modified xsi:type="dcterms:W3CDTF">2022-01-02T07:38:42Z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