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833863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5" y="4319571"/>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қантар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679365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
        <p:nvSpPr>
          <p:cNvPr id="20" name="Прямоугольник 19"/>
          <p:cNvSpPr/>
          <p:nvPr/>
        </p:nvSpPr>
        <p:spPr>
          <a:xfrm>
            <a:off x="4896639" y="58826"/>
            <a:ext cx="4808538" cy="26314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02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03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algn="just"/>
            <a:r>
              <a:rPr lang="kk-KZ" sz="1200" dirty="0" smtClean="0">
                <a:solidFill>
                  <a:srgbClr val="000000"/>
                </a:solidFill>
                <a:latin typeface="Times New Roman" pitchFamily="18" charset="0"/>
                <a:cs typeface="Times New Roman" panose="02020603050405020304" pitchFamily="18" charset="0"/>
                <a:sym typeface="+mn-ea"/>
              </a:rPr>
              <a:t>            Таңертең және күндіз жауын-шашын </a:t>
            </a:r>
            <a:r>
              <a:rPr lang="ru-RU" sz="1200" dirty="0" smtClean="0">
                <a:solidFill>
                  <a:srgbClr val="000000"/>
                </a:solidFill>
                <a:latin typeface="Times New Roman" pitchFamily="18" charset="0"/>
                <a:cs typeface="Times New Roman" panose="02020603050405020304" pitchFamily="18" charset="0"/>
                <a:sym typeface="+mn-ea"/>
              </a:rPr>
              <a:t>(</a:t>
            </a:r>
            <a:r>
              <a:rPr lang="kk-KZ" sz="1200" dirty="0" smtClean="0">
                <a:solidFill>
                  <a:srgbClr val="000000"/>
                </a:solidFill>
                <a:latin typeface="Times New Roman" pitchFamily="18" charset="0"/>
                <a:cs typeface="Times New Roman" panose="02020603050405020304" pitchFamily="18" charset="0"/>
                <a:sym typeface="+mn-ea"/>
              </a:rPr>
              <a:t>жаңбыр, қар</a:t>
            </a:r>
            <a:r>
              <a:rPr lang="ru-RU" sz="1200" dirty="0" smtClean="0">
                <a:solidFill>
                  <a:srgbClr val="000000"/>
                </a:solidFill>
                <a:latin typeface="Times New Roman" pitchFamily="18" charset="0"/>
                <a:cs typeface="Times New Roman" panose="02020603050405020304" pitchFamily="18" charset="0"/>
                <a:sym typeface="+mn-ea"/>
              </a:rPr>
              <a:t>) </a:t>
            </a:r>
            <a:r>
              <a:rPr lang="ru-RU" sz="1200" dirty="0" err="1" smtClean="0">
                <a:solidFill>
                  <a:srgbClr val="000000"/>
                </a:solidFill>
                <a:latin typeface="Times New Roman" pitchFamily="18" charset="0"/>
                <a:cs typeface="Times New Roman" panose="02020603050405020304" pitchFamily="18" charset="0"/>
                <a:sym typeface="+mn-ea"/>
              </a:rPr>
              <a:t>жауады</a:t>
            </a:r>
            <a:r>
              <a:rPr lang="kk-KZ" sz="1200" dirty="0" smtClean="0">
                <a:latin typeface="Times New Roman" pitchFamily="18" charset="0"/>
                <a:cs typeface="Times New Roman" pitchFamily="18" charset="0"/>
              </a:rPr>
              <a:t>. Кей </a:t>
            </a:r>
            <a:r>
              <a:rPr lang="kk-KZ" sz="1200" dirty="0">
                <a:latin typeface="Times New Roman" pitchFamily="18" charset="0"/>
                <a:cs typeface="Times New Roman" pitchFamily="18" charset="0"/>
              </a:rPr>
              <a:t>уақытта </a:t>
            </a:r>
            <a:r>
              <a:rPr lang="kk-KZ" sz="1200" dirty="0" smtClean="0">
                <a:latin typeface="Times New Roman" pitchFamily="18" charset="0"/>
                <a:cs typeface="Times New Roman" pitchFamily="18" charset="0"/>
              </a:rPr>
              <a:t>тұман түседі. </a:t>
            </a:r>
            <a:r>
              <a:rPr lang="kk-KZ" sz="1200" dirty="0" smtClean="0">
                <a:latin typeface="Times New Roman"/>
              </a:rPr>
              <a:t>Оң</a:t>
            </a:r>
            <a:r>
              <a:rPr lang="kk-KZ" sz="1200" dirty="0" smtClean="0">
                <a:latin typeface="Times New Roman"/>
                <a:ea typeface="Calibri"/>
              </a:rPr>
              <a:t>түстік-батыстан соғатын жел </a:t>
            </a:r>
            <a:r>
              <a:rPr lang="kk-KZ" sz="1200" dirty="0" smtClean="0">
                <a:latin typeface="Times New Roman"/>
              </a:rPr>
              <a:t>оң</a:t>
            </a:r>
            <a:r>
              <a:rPr lang="kk-KZ" sz="1200" dirty="0" smtClean="0">
                <a:latin typeface="Times New Roman"/>
                <a:ea typeface="Calibri"/>
              </a:rPr>
              <a:t>түстік-шығыс желіне ауысады</a:t>
            </a:r>
            <a:r>
              <a:rPr lang="kk-KZ" sz="1200" dirty="0" smtClean="0">
                <a:latin typeface="Times New Roman" pitchFamily="18" charset="0"/>
                <a:cs typeface="Times New Roman" pitchFamily="18" charset="0"/>
              </a:rPr>
              <a:t>, күші 5-10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 градус аяз-1 градус жылы,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7-9 градус жылы болады.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04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03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04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latin typeface="Times New Roman" pitchFamily="18" charset="0"/>
                <a:cs typeface="Times New Roman" pitchFamily="18" charset="0"/>
              </a:rPr>
              <a:t>Кей </a:t>
            </a:r>
            <a:r>
              <a:rPr lang="kk-KZ" sz="1200" dirty="0">
                <a:latin typeface="Times New Roman" pitchFamily="18" charset="0"/>
                <a:cs typeface="Times New Roman" pitchFamily="18" charset="0"/>
              </a:rPr>
              <a:t>уақытта</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 </a:t>
            </a:r>
            <a:r>
              <a:rPr lang="ru-RU" sz="1200" dirty="0">
                <a:solidFill>
                  <a:srgbClr val="000000"/>
                </a:solidFill>
                <a:latin typeface="Times New Roman" pitchFamily="18" charset="0"/>
                <a:cs typeface="Times New Roman" panose="02020603050405020304" pitchFamily="18" charset="0"/>
                <a:sym typeface="+mn-ea"/>
              </a:rPr>
              <a:t>(</a:t>
            </a:r>
            <a:r>
              <a:rPr lang="kk-KZ" sz="1200" dirty="0">
                <a:solidFill>
                  <a:srgbClr val="000000"/>
                </a:solidFill>
                <a:latin typeface="Times New Roman" panose="02020603050405020304" pitchFamily="18" charset="0"/>
                <a:cs typeface="Times New Roman" panose="02020603050405020304" pitchFamily="18" charset="0"/>
                <a:sym typeface="+mn-ea"/>
              </a:rPr>
              <a:t>жаңбыр, қар</a:t>
            </a:r>
            <a:r>
              <a:rPr lang="ru-RU" sz="1200" dirty="0" smtClean="0">
                <a:solidFill>
                  <a:srgbClr val="000000"/>
                </a:solidFill>
                <a:latin typeface="Times New Roman" pitchFamily="18" charset="0"/>
                <a:cs typeface="Times New Roman" panose="02020603050405020304" pitchFamily="18" charset="0"/>
                <a:sym typeface="+mn-ea"/>
              </a:rPr>
              <a:t>)</a:t>
            </a:r>
            <a:r>
              <a:rPr lang="kk-KZ" sz="1200" dirty="0" smtClean="0">
                <a:latin typeface="Times New Roman" pitchFamily="18" charset="0"/>
                <a:cs typeface="Times New Roman" pitchFamily="18" charset="0"/>
                <a:sym typeface="+mn-ea"/>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болады. </a:t>
            </a:r>
            <a:r>
              <a:rPr lang="kk-KZ" sz="1200" dirty="0">
                <a:latin typeface="Times New Roman"/>
              </a:rPr>
              <a:t>Оң</a:t>
            </a:r>
            <a:r>
              <a:rPr lang="kk-KZ" sz="1200" dirty="0">
                <a:latin typeface="Times New Roman"/>
                <a:ea typeface="Calibri"/>
              </a:rPr>
              <a:t>түстік-батыстан соғатын жел </a:t>
            </a:r>
            <a:r>
              <a:rPr lang="kk-KZ" sz="1200" dirty="0">
                <a:latin typeface="Times New Roman"/>
              </a:rPr>
              <a:t>оң</a:t>
            </a:r>
            <a:r>
              <a:rPr lang="kk-KZ" sz="1200" dirty="0">
                <a:latin typeface="Times New Roman"/>
                <a:ea typeface="Calibri"/>
              </a:rPr>
              <a:t>түстік-шығыс желіне ауысады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9-14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1-3 градус жылы</a:t>
            </a:r>
            <a:r>
              <a:rPr lang="ru-RU" sz="120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22" name="TextBox 13"/>
          <p:cNvSpPr txBox="1"/>
          <p:nvPr/>
        </p:nvSpPr>
        <p:spPr>
          <a:xfrm>
            <a:off x="5009246" y="394762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03, 04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2068</cp:revision>
  <cp:lastPrinted>2022-01-01T07:11:59Z</cp:lastPrinted>
  <dcterms:created xsi:type="dcterms:W3CDTF">2018-03-27T06:03:00Z</dcterms:created>
  <dcterms:modified xsi:type="dcterms:W3CDTF">2022-01-02T07:30:25Z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