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743822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80246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Временами туман. Ветер юго-восточный, южный 7-12 м/с. Температура воздуха ночью 1-3 мороза, днем 2-4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04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Облачно, снег, гололед, туман. Ветер западный 7-12 м/с. Температура воздуха ночью 2-4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көшесі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02.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11:51 (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12682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1950</cp:revision>
  <cp:lastPrinted>2021-07-01T03:56:27Z</cp:lastPrinted>
  <dcterms:created xsi:type="dcterms:W3CDTF">2018-03-27T06:03:00Z</dcterms:created>
  <dcterms:modified xsi:type="dcterms:W3CDTF">2022-01-02T07:12:16Z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