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Прямоугольник 19"/>
          <p:cNvSpPr/>
          <p:nvPr/>
        </p:nvSpPr>
        <p:spPr>
          <a:xfrm>
            <a:off x="4952999" y="114301"/>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02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2-7 м/с. Ауа температурасы түнде 3-5 градус аяз, күндіз 5-7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03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dirty="0">
                <a:latin typeface="Times New Roman" pitchFamily="18" charset="0"/>
                <a:cs typeface="Times New Roman" pitchFamily="18" charset="0"/>
                <a:sym typeface="+mn-ea"/>
              </a:rPr>
              <a:t> </a:t>
            </a:r>
            <a:r>
              <a:rPr lang="ru-RU" sz="1200" dirty="0" smtClean="0">
                <a:latin typeface="Times New Roman" pitchFamily="18" charset="0"/>
                <a:cs typeface="Times New Roman" pitchFamily="18" charset="0"/>
                <a:sym typeface="+mn-ea"/>
              </a:rPr>
              <a:t>3-5 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12792</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2044</cp:revision>
  <cp:lastPrinted>2021-07-01T03:56:27Z</cp:lastPrinted>
  <dcterms:created xsi:type="dcterms:W3CDTF">2018-03-27T06:03:00Z</dcterms:created>
  <dcterms:modified xsi:type="dcterms:W3CDTF">2022-01-02T07:15:46Z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