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767799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қантарына 21 </a:t>
            </a:r>
            <a:r>
              <a:rPr lang="kk-KZ" altLang="ru-RU" sz="1200" b="1" dirty="0">
                <a:latin typeface="Times New Roman" panose="02020603050405020304" pitchFamily="18" charset="0"/>
                <a:cs typeface="Times New Roman" panose="02020603050405020304" pitchFamily="18" charset="0"/>
              </a:rPr>
              <a:t>сағаттан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03 қаңтарына </a:t>
            </a:r>
            <a:r>
              <a:rPr lang="kk-KZ" altLang="ru-RU" sz="1200" b="1" dirty="0">
                <a:latin typeface="Times New Roman" panose="02020603050405020304" pitchFamily="18" charset="0"/>
                <a:cs typeface="Times New Roman" panose="02020603050405020304" pitchFamily="18" charset="0"/>
              </a:rPr>
              <a:t>дейін 21 сағатқа дейін</a:t>
            </a:r>
          </a:p>
          <a:p>
            <a:pPr lvl="0" algn="ctr"/>
            <a:r>
              <a:rPr lang="kk-KZ" altLang="ru-RU" sz="1200" dirty="0" smtClean="0">
                <a:latin typeface="Times New Roman" panose="02020603050405020304" pitchFamily="18" charset="0"/>
                <a:cs typeface="Times New Roman" panose="02020603050405020304" pitchFamily="18" charset="0"/>
              </a:rPr>
              <a:t>Қар, жаяу бұрқасын. Оңтүстік-батыстан, оңтүстіктен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болады.</a:t>
            </a:r>
          </a:p>
          <a:p>
            <a:pPr lvl="0" indent="182563" algn="ctr"/>
            <a:r>
              <a:rPr lang="kk-KZ" sz="1200" b="1" dirty="0" smtClean="0">
                <a:latin typeface="Times New Roman" panose="02020603050405020304" pitchFamily="18" charset="0"/>
                <a:cs typeface="Times New Roman" panose="02020603050405020304" pitchFamily="18" charset="0"/>
              </a:rPr>
              <a:t>04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Солтүстік-батыстан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 күші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516" y="4037026"/>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0152"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4687" y="6230564"/>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13223</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2076</cp:revision>
  <cp:lastPrinted>2021-07-01T07:38:07Z</cp:lastPrinted>
  <dcterms:created xsi:type="dcterms:W3CDTF">2018-03-27T06:03:00Z</dcterms:created>
  <dcterms:modified xsi:type="dcterms:W3CDTF">2022-01-02T07:28:59Z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