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sz="1200" b="1" i="1" dirty="0" smtClean="0">
                          <a:solidFill>
                            <a:srgbClr val="000000"/>
                          </a:solidFill>
                          <a:latin typeface="Times New Roman" pitchFamily="18" charset="0"/>
                          <a:cs typeface="Times New Roman" pitchFamily="18" charset="0"/>
                        </a:rPr>
                        <a:t>02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84353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03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02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03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жауын-шашын (көбінесе қар). Оңтүстік-батыстан жел соғады, 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9-11, күндіз 1-3 градус аяз.</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04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03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 (қар, жаңбыр). Оңтүстік-батыстан, 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53000" y="3284984"/>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2939" y="2102643"/>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03, 2022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12736</TotalTime>
  <Words>569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2093</cp:revision>
  <cp:lastPrinted>2021-07-01T03:56:27Z</cp:lastPrinted>
  <dcterms:created xsi:type="dcterms:W3CDTF">2018-03-27T06:03:00Z</dcterms:created>
  <dcterms:modified xsi:type="dcterms:W3CDTF">2022-01-02T07:38:28Z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