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90070168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Нур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-Султан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824356550"/>
              </p:ext>
            </p:extLst>
          </p:nvPr>
        </p:nvGraphicFramePr>
        <p:xfrm>
          <a:off x="5090418" y="650274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711022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Нур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-Султан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008562" y="115888"/>
            <a:ext cx="476885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85738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Нур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-Султан</a:t>
            </a:r>
          </a:p>
          <a:p>
            <a:pPr indent="185738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января</a:t>
            </a:r>
          </a:p>
          <a:p>
            <a:pPr indent="185738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02 января 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spcAft>
                <a:spcPts val="0"/>
              </a:spcAft>
            </a:pPr>
            <a:r>
              <a:rPr lang="ru-RU" sz="1200" dirty="0">
                <a:latin typeface="Times New Roman" pitchFamily="18" charset="0"/>
                <a:ea typeface="Times New Roman"/>
                <a:cs typeface="Times New Roman" pitchFamily="18" charset="0"/>
              </a:rPr>
              <a:t>    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 конце дня осадки ( преимущественно снег).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южный ночью 5-10, днем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11-13, днем 1-3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spcAft>
                <a:spcPts val="0"/>
              </a:spcAft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04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января</a:t>
            </a:r>
          </a:p>
          <a:p>
            <a:pPr indent="185738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  <a:endParaRPr lang="en-US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spcAft>
                <a:spcPts val="0"/>
              </a:spcAft>
            </a:pPr>
            <a:r>
              <a:rPr lang="ru-RU" sz="1200" dirty="0">
                <a:latin typeface="Times New Roman"/>
                <a:ea typeface="Times New Roman"/>
              </a:rPr>
              <a:t>     Переменная о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блачность,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временами осадки (снег, дождь).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 9-14, порывы 15-20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м/с. Температура 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ночью     0-2мороза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Calibri"/>
              <a:ea typeface="Times New Roman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0951" y="2314556"/>
            <a:ext cx="4681537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загрязнения воздуха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1807300"/>
              </p:ext>
            </p:extLst>
          </p:nvPr>
        </p:nvGraphicFramePr>
        <p:xfrm>
          <a:off x="5022523" y="4159958"/>
          <a:ext cx="4667576" cy="23016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7288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4833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427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2,7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1017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430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1,4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1017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1325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2,6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1017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4684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</a:t>
                      </a:r>
                      <a:endParaRPr lang="kk-KZ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1017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464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2,3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17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750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1,9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1017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5,3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43305803"/>
                  </a:ext>
                </a:extLst>
              </a:tr>
              <a:tr h="21017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836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4,2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42685" y="4042353"/>
            <a:ext cx="4808537" cy="267765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-Султан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10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Жамбула,11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проспект Республики, 35 (школа 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Телжан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Шонанұлы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47, район лесозавода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Лепсы, 38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пр.Туран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, 2/1 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центральная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спасательная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станция</a:t>
            </a:r>
            <a:endParaRPr lang="en-US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Акжол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район отстойника сточных вод «Астана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Тазалык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en-US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ул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2/1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(РФМШ)</a:t>
            </a:r>
          </a:p>
          <a:p>
            <a:pPr eaLnBrk="0" hangingPunct="0"/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пост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№ 8 – 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ул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Бабатайулы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д. 24, Коктал-1,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Сарыаркинский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район</a:t>
            </a:r>
            <a:endParaRPr lang="en-US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пост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№ 9 – 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ул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А.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Байтурсынова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25,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Мечеть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Х.Султан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Алматинский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район</a:t>
            </a:r>
            <a:endParaRPr lang="en-US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пост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№ 10 –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ул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К.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Мунайтпасова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13,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Алматинский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район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25171"/>
            <a:ext cx="4545876" cy="1405226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84381839"/>
                </p:ext>
              </p:extLst>
            </p:nvPr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55472" y="4277100"/>
              <a:ext cx="2032438" cy="6587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 М.Б.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47732852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0,61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79114655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69960" y="4628221"/>
            <a:ext cx="477570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">
              <a:defRPr/>
            </a:pPr>
            <a:r>
              <a:rPr lang="ru-RU" sz="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12609</TotalTime>
  <Words>668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1968</cp:revision>
  <cp:lastPrinted>2021-07-01T07:38:07Z</cp:lastPrinted>
  <dcterms:created xsi:type="dcterms:W3CDTF">2018-03-27T06:03:00Z</dcterms:created>
  <dcterms:modified xsi:type="dcterms:W3CDTF">2022-01-02T07:36:05Z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