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669900"/>
    <a:srgbClr val="FF0000"/>
    <a:srgbClr val="FFFFFF"/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fld id="{5810D9A4-1AE0-4846-8B0E-614B3BD75876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64F053-D759-4B8F-8B8C-0DC51CE6265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87471-2F0F-495C-B0B9-810E84B24D5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A00D68-2356-427E-8E33-0A25AAB0115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2B936C-E848-4C1E-B71B-1C8DF5307E0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CC2700-B290-44BC-A164-F272BA85B89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D5BCBD-5110-4D09-81EF-59EE525F46A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5E9DF5-9531-4EE5-8D70-06AAB0B030F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E82814-49E2-40F9-89EB-8738FD5775F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99C023-6F76-4F8C-AD67-BDC1672B81E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B073A4-02E7-4BC9-BD77-1F80D40C77E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2FEF32-CDDD-42D7-B0E8-47F889CFF72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91A0F00-3273-49BE-B4BF-67A70BA4DB7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9" name="Таблица 18"/>
          <p:cNvGraphicFramePr>
            <a:graphicFrameLocks noGrp="1"/>
          </p:cNvGraphicFramePr>
          <p:nvPr/>
        </p:nvGraphicFramePr>
        <p:xfrm>
          <a:off x="307975" y="258921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ЕЖЕДНЕВНЫЙ БЮЛЛЕТЕНЬ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600" b="1" i="1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СОСТОЯНИЯ ВОЗДУШНОГО БАССЕЙНА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zh-CN" sz="1400" b="1" i="1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kumimoji="0" lang="ru-RU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kumimoji="0" lang="ru-RU" altLang="en-US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altLang="zh-CN" sz="12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02 января 2022 года</a:t>
                      </a:r>
                      <a:endParaRPr kumimoji="0" lang="zh-CN" sz="1200" b="1" i="1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宋体"/>
                      </a:endParaRPr>
                    </a:p>
                  </a:txBody>
                  <a:tcPr marL="114329" marR="114329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5" name="Прямоугольник 2"/>
          <p:cNvSpPr>
            <a:spLocks noChangeArrowheads="1"/>
          </p:cNvSpPr>
          <p:nvPr/>
        </p:nvSpPr>
        <p:spPr bwMode="auto">
          <a:xfrm>
            <a:off x="5024438" y="188913"/>
            <a:ext cx="4537075" cy="193899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03 января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02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21 ч. 03 января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0-5 м/с. Температура воздуха ночью 0-2 мороза, днем 6-8 тепла.</a:t>
            </a:r>
            <a:r>
              <a:rPr lang="ru-RU" dirty="0"/>
              <a:t>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ночь 04 января</a:t>
            </a:r>
          </a:p>
          <a:p>
            <a:pPr algn="ctr">
              <a:buFont typeface="Arial" charset="0"/>
              <a:buNone/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03 января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до 09 ч. 04 января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 sz="1200" dirty="0"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0-5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  <a:sym typeface="+mn-ea"/>
              </a:rPr>
              <a:t>м/с. Температура воздуха 0-2 мороза.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97463" y="2581275"/>
            <a:ext cx="4608512" cy="1042988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Сутки 03 января, ночь 04 января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202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г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latin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</a:t>
            </a:r>
            <a:r>
              <a:rPr lang="en-US" altLang="en-US" sz="1200" dirty="0">
                <a:latin typeface="Times New Roman" pitchFamily="18" charset="0"/>
                <a:sym typeface="+mn-ea"/>
              </a:rPr>
              <a:t>.</a:t>
            </a:r>
            <a:endParaRPr lang="ru-RU" altLang="en-US" sz="1200" dirty="0">
              <a:latin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>
                <a:latin typeface="Times New Roman" pitchFamily="18" charset="0"/>
                <a:sym typeface="+mn-ea"/>
              </a:rPr>
              <a:t>В целом по городу ожидается повышенный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50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 января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3258996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84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363" name="Группа 5"/>
          <p:cNvGrpSpPr>
            <a:grpSpLocks/>
          </p:cNvGrpSpPr>
          <p:nvPr/>
        </p:nvGrpSpPr>
        <p:grpSpPr bwMode="auto">
          <a:xfrm>
            <a:off x="112713" y="246063"/>
            <a:ext cx="4840287" cy="585787"/>
            <a:chOff x="112712" y="246083"/>
            <a:chExt cx="4840288" cy="586363"/>
          </a:xfrm>
        </p:grpSpPr>
        <p:sp>
          <p:nvSpPr>
            <p:cNvPr id="15416" name="TextBox 15"/>
            <p:cNvSpPr txBox="1">
              <a:spLocks noChangeArrowheads="1"/>
            </p:cNvSpPr>
            <p:nvPr/>
          </p:nvSpPr>
          <p:spPr bwMode="auto">
            <a:xfrm>
              <a:off x="317284" y="246083"/>
              <a:ext cx="4635716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sz="1400" b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/>
            </a:p>
          </p:txBody>
        </p:sp>
        <p:sp>
          <p:nvSpPr>
            <p:cNvPr id="15417" name="TextBox 16"/>
            <p:cNvSpPr txBox="1">
              <a:spLocks noChangeArrowheads="1"/>
            </p:cNvSpPr>
            <p:nvPr/>
          </p:nvSpPr>
          <p:spPr bwMode="auto">
            <a:xfrm>
              <a:off x="112712" y="555447"/>
              <a:ext cx="481018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indent="176213" algn="just"/>
              <a:r>
                <a:rPr lang="ru-RU" sz="1200">
                  <a:latin typeface="Times New Roman" pitchFamily="18" charset="0"/>
                  <a:cs typeface="Times New Roman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В городе Алматы наблюдения </a:t>
            </a:r>
            <a:r>
              <a:rPr lang="ru-RU" altLang="ru-RU" sz="1200">
                <a:latin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 проводится на 16 постах </a:t>
            </a:r>
            <a:r>
              <a:rPr lang="ru-RU" altLang="ru-RU" sz="1200">
                <a:latin typeface="Times New Roman" pitchFamily="18" charset="0"/>
              </a:rPr>
              <a:t>наблюдения:</a:t>
            </a:r>
          </a:p>
          <a:p>
            <a:r>
              <a:rPr lang="ru-RU" altLang="ru-RU" sz="1200">
                <a:latin typeface="Times New Roman" pitchFamily="18" charset="0"/>
              </a:rPr>
              <a:t>№ 1 – </a:t>
            </a:r>
            <a:r>
              <a:rPr lang="ru-RU" sz="1200">
                <a:latin typeface="Times New Roman" pitchFamily="18" charset="0"/>
              </a:rPr>
              <a:t>терр. Казахского национального университета им.Аль-Фараби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2 –</a:t>
            </a:r>
            <a:r>
              <a:rPr lang="ru-RU" sz="1200">
                <a:latin typeface="Times New Roman" pitchFamily="18" charset="0"/>
              </a:rPr>
              <a:t>Бурундайское автохозяйство, улица Аэродромная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3 – </a:t>
            </a:r>
            <a:r>
              <a:rPr lang="ru-RU" sz="1200">
                <a:latin typeface="Times New Roman" pitchFamily="18" charset="0"/>
              </a:rPr>
              <a:t>ледовая арена «Алматы арена»</a:t>
            </a:r>
          </a:p>
          <a:p>
            <a:r>
              <a:rPr lang="ru-RU" altLang="ru-RU" sz="1200">
                <a:latin typeface="Times New Roman" pitchFamily="18" charset="0"/>
              </a:rPr>
              <a:t>№ 4 – </a:t>
            </a:r>
            <a:r>
              <a:rPr lang="ru-RU" sz="1200">
                <a:latin typeface="Times New Roman" pitchFamily="18" charset="0"/>
              </a:rPr>
              <a:t>70 разъезда, общеобразовательная школа №32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5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ледовая арена «Халык арена», микрорайон «Думан»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6</a:t>
            </a:r>
            <a:r>
              <a:rPr lang="ru-RU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терр. Жетысуского </a:t>
            </a:r>
            <a:r>
              <a:rPr lang="kk-KZ" sz="1200">
                <a:latin typeface="Times New Roman" pitchFamily="18" charset="0"/>
              </a:rPr>
              <a:t>акимата</a:t>
            </a:r>
            <a:r>
              <a:rPr lang="ru-RU" sz="1200">
                <a:latin typeface="Times New Roman" pitchFamily="18" charset="0"/>
              </a:rPr>
              <a:t>, микрорайон «Кулагер»</a:t>
            </a:r>
          </a:p>
          <a:p>
            <a:r>
              <a:rPr lang="ru-RU" altLang="ru-RU" sz="1200">
                <a:latin typeface="Times New Roman" pitchFamily="18" charset="0"/>
              </a:rPr>
              <a:t>№ 2</a:t>
            </a:r>
            <a:r>
              <a:rPr lang="en-US" altLang="ru-RU" sz="1200">
                <a:latin typeface="Times New Roman" pitchFamily="18" charset="0"/>
              </a:rPr>
              <a:t>7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метеостанция Медео, ул. Горная, 548</a:t>
            </a: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8 –  </a:t>
            </a:r>
            <a:r>
              <a:rPr lang="ru-RU" sz="1200">
                <a:latin typeface="Times New Roman" pitchFamily="18" charset="0"/>
              </a:rPr>
              <a:t>аэрологическая станция (район Аэропорта) </a:t>
            </a:r>
          </a:p>
          <a:p>
            <a:r>
              <a:rPr lang="ru-RU" sz="1200">
                <a:latin typeface="Times New Roman" pitchFamily="18" charset="0"/>
              </a:rPr>
              <a:t>ул. Ахметова, 50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9 –  </a:t>
            </a:r>
            <a:r>
              <a:rPr lang="ru-RU" sz="1200">
                <a:latin typeface="Times New Roman" pitchFamily="18" charset="0"/>
              </a:rPr>
              <a:t>РУВД Турскибского района, ул. Р. Зорге,14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</a:t>
            </a:r>
            <a:r>
              <a:rPr lang="en-US" altLang="ru-RU" sz="1200">
                <a:latin typeface="Times New Roman" pitchFamily="18" charset="0"/>
              </a:rPr>
              <a:t>0 – </a:t>
            </a:r>
            <a:r>
              <a:rPr lang="ru-RU" sz="1200">
                <a:latin typeface="Times New Roman" pitchFamily="18" charset="0"/>
              </a:rPr>
              <a:t>м-н «Шанырак», школа №26, ул. Жанкожа батыра, 202</a:t>
            </a:r>
            <a:endParaRPr lang="ru-RU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31</a:t>
            </a:r>
            <a:r>
              <a:rPr lang="en-US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sz="1200" i="1">
                <a:latin typeface="Times New Roman" pitchFamily="18" charset="0"/>
              </a:rPr>
              <a:t>№1 -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ул. Амангельды, угол ул. Сатпаева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ru-RU" sz="1200" i="1">
                <a:latin typeface="Times New Roman" pitchFamily="18" charset="0"/>
              </a:rPr>
              <a:t>(отбор проб воздуха 3 раза в сутки - 07, 13 и 19)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№12 - </a:t>
            </a:r>
            <a:r>
              <a:rPr lang="ru-RU" sz="1200" i="1">
                <a:latin typeface="Times New Roman" pitchFamily="18" charset="0"/>
              </a:rPr>
              <a:t>пр. Райымбека, угол ул. Наурызбай батыра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№16 - </a:t>
            </a:r>
            <a:r>
              <a:rPr lang="ru-RU" sz="1200" i="1">
                <a:latin typeface="Times New Roman" pitchFamily="18" charset="0"/>
              </a:rPr>
              <a:t>м-н Айнабулак-3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№25 -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м-н Аксай-3, ул. Маречека, угол ул. Б.Момышулы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№26 - </a:t>
            </a:r>
            <a:r>
              <a:rPr lang="ru-RU" sz="1200" i="1">
                <a:latin typeface="Times New Roman" pitchFamily="18" charset="0"/>
              </a:rPr>
              <a:t>м-н Тастак-1, ул. Толе би, 249, ГУ «городская детская поликлиника №8»</a:t>
            </a:r>
            <a:r>
              <a:rPr lang="kk-KZ" sz="1200" i="1">
                <a:latin typeface="Times New Roman" pitchFamily="18" charset="0"/>
              </a:rPr>
              <a:t>.</a:t>
            </a:r>
            <a:endParaRPr lang="ru-RU" sz="1200">
              <a:latin typeface="Times New Roman" pitchFamily="18" charset="0"/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>
                <a:latin typeface="Times New Roman" pitchFamily="18" charset="0"/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765209997"/>
                </p:ext>
              </p:extLst>
            </p:nvPr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latin typeface="Times New Roman" pitchFamily="18" charset="0"/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Нұрмахамбет М.Б.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200" i="1">
                <a:latin typeface="Times New Roman" pitchFamily="18" charset="0"/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13055</TotalTime>
  <Words>763</Words>
  <Application>Microsoft Office PowerPoint</Application>
  <PresentationFormat>Лист A4 (210x297 мм)</PresentationFormat>
  <Paragraphs>114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2059</cp:revision>
  <cp:lastPrinted>2021-07-01T09:11:30Z</cp:lastPrinted>
  <dcterms:created xsi:type="dcterms:W3CDTF">2018-03-27T06:03:00Z</dcterms:created>
  <dcterms:modified xsi:type="dcterms:W3CDTF">2022-01-02T07:55:59Z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