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746476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404141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98284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юго-восточный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6513" y="2379439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9351" y="347687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13605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1970</cp:revision>
  <cp:lastPrinted>2021-07-01T03:56:27Z</cp:lastPrinted>
  <dcterms:created xsi:type="dcterms:W3CDTF">2018-03-27T06:03:00Z</dcterms:created>
  <dcterms:modified xsi:type="dcterms:W3CDTF">2022-01-02T07:49:01Z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