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894833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4327230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6894541"/>
              </p:ext>
            </p:extLst>
          </p:nvPr>
        </p:nvGraphicFramePr>
        <p:xfrm>
          <a:off x="5029423" y="4770463"/>
          <a:ext cx="4691064" cy="17336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Утром и днем осадки (дождь, снег).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юго-восточный 5-10 м/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с.Температура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 мороза-1 тепла,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января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  <a:sym typeface="+mn-ea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(дождь,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снег) туман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юго-западный 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  <a:sym typeface="+mn-ea"/>
              </a:rPr>
              <a:t>м/с. Температура воздуха 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  <a:sym typeface="+mn-ea"/>
              </a:rPr>
              <a:t>1-3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2733" y="3765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04966" y="6126502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12848</TotalTime>
  <Words>604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2016</cp:revision>
  <cp:lastPrinted>2021-12-31T06:55:31Z</cp:lastPrinted>
  <dcterms:created xsi:type="dcterms:W3CDTF">2018-03-27T06:03:00Z</dcterms:created>
  <dcterms:modified xsi:type="dcterms:W3CDTF">2022-01-02T07:30:41Z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