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10956470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84719" y="3472289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янва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967349"/>
              </p:ext>
            </p:extLst>
          </p:nvPr>
        </p:nvGraphicFramePr>
        <p:xfrm>
          <a:off x="5083888" y="4018930"/>
          <a:ext cx="4591250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668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0951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1504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28401" y="70683"/>
            <a:ext cx="501330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января 2021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января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юго-восточный 0-5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18-20°,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7-9° мороза. </a:t>
            </a:r>
          </a:p>
          <a:p>
            <a:pPr lvl="0" algn="just"/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января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января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юго-восточный 0-5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17-19°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990981" y="315086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НМУ 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76217" y="2071524"/>
            <a:ext cx="4681537" cy="64633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января 2022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уровень 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99161" y="246083"/>
            <a:ext cx="4753839" cy="584776"/>
            <a:chOff x="199161" y="246083"/>
            <a:chExt cx="4753839" cy="584776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99161" y="553860"/>
              <a:ext cx="4627283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М.Б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13871</TotalTime>
  <Words>608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1999</cp:revision>
  <cp:lastPrinted>2021-10-18T15:52:53Z</cp:lastPrinted>
  <dcterms:created xsi:type="dcterms:W3CDTF">2018-03-27T06:03:00Z</dcterms:created>
  <dcterms:modified xsi:type="dcterms:W3CDTF">2022-01-01T08:02:15Z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