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655767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8863" y="3916973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37365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5738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 мороза.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2021 г</a:t>
            </a:r>
          </a:p>
          <a:p>
            <a:pPr lvl="0" indent="185738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2 степени НМУ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7369" y="2336661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13118</TotalTime>
  <Words>555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1957</cp:revision>
  <cp:lastPrinted>2021-10-14T11:15:53Z</cp:lastPrinted>
  <dcterms:created xsi:type="dcterms:W3CDTF">2018-03-27T06:03:00Z</dcterms:created>
  <dcterms:modified xsi:type="dcterms:W3CDTF">2022-01-01T07:57:50Z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