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2660235"/>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a:solidFill>
                            <a:srgbClr val="002060"/>
                          </a:solidFill>
                          <a:latin typeface="Times New Roman" panose="02020603050405020304" pitchFamily="18" charset="0"/>
                          <a:cs typeface="Times New Roman" panose="02020603050405020304" pitchFamily="18" charset="0"/>
                        </a:rPr>
                        <a:t>2022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1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01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15206" y="114301"/>
            <a:ext cx="4862207"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02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2021 ж. 01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21-ден 2022 ж. 02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21-ге 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r>
              <a:rPr lang="kk-KZ" sz="1100" dirty="0">
                <a:latin typeface="Times New Roman" panose="02020603050405020304" pitchFamily="18" charset="0"/>
                <a:cs typeface="Times New Roman" panose="02020603050405020304" pitchFamily="18" charset="0"/>
              </a:rPr>
              <a:t> </a:t>
            </a:r>
            <a:r>
              <a:rPr lang="kk-KZ" sz="1100" dirty="0">
                <a:solidFill>
                  <a:prstClr val="black"/>
                </a:solidFill>
                <a:latin typeface="Times New Roman" panose="02020603050405020304" pitchFamily="18" charset="0"/>
                <a:cs typeface="Times New Roman" panose="02020603050405020304" pitchFamily="18" charset="0"/>
              </a:rPr>
              <a:t>Жауын-шашынсыз. </a:t>
            </a:r>
            <a:r>
              <a:rPr lang="ru-RU" sz="1100" dirty="0">
                <a:solidFill>
                  <a:srgbClr val="000000"/>
                </a:solidFill>
                <a:latin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ңтүстіктен жел соғады, күші 5-10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a:t>
            </a:r>
            <a:r>
              <a:rPr lang="kk-KZ" sz="1100" dirty="0">
                <a:latin typeface="Times New Roman" panose="02020603050405020304" pitchFamily="18" charset="0"/>
                <a:cs typeface="Times New Roman" panose="02020603050405020304" pitchFamily="18" charset="0"/>
              </a:rPr>
              <a:t>түнде 19-21, күндіз 7-9 аяз</a:t>
            </a:r>
            <a:r>
              <a:rPr lang="ru-RU" sz="1100" dirty="0">
                <a:solidFill>
                  <a:srgbClr val="000000"/>
                </a:solidFill>
                <a:latin typeface="Times New Roman" panose="02020603050405020304" pitchFamily="18" charset="0"/>
                <a:cs typeface="Times New Roman" panose="02020603050405020304" pitchFamily="18" charset="0"/>
              </a:rPr>
              <a:t>. </a:t>
            </a:r>
          </a:p>
          <a:p>
            <a:pPr algn="just"/>
            <a:endParaRPr lang="kk-KZ" sz="1100" dirty="0">
              <a:latin typeface="Times New Roman" panose="02020603050405020304" pitchFamily="18" charset="0"/>
              <a:cs typeface="Times New Roman" panose="02020603050405020304" pitchFamily="18" charset="0"/>
            </a:endParaRP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03 қантарға</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02</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қантар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03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2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solidFill>
                  <a:srgbClr val="000000"/>
                </a:solidFill>
                <a:latin typeface="Times New Roman" panose="02020603050405020304" pitchFamily="18" charset="0"/>
                <a:cs typeface="Times New Roman" panose="02020603050405020304" pitchFamily="18" charset="0"/>
              </a:rPr>
              <a:t>. О</a:t>
            </a:r>
            <a:r>
              <a:rPr lang="kk-KZ" sz="1100" dirty="0">
                <a:latin typeface="Times New Roman" panose="02020603050405020304" pitchFamily="18" charset="0"/>
                <a:cs typeface="Times New Roman" panose="02020603050405020304" pitchFamily="18" charset="0"/>
              </a:rPr>
              <a:t>ңтүстіктен соққан жел</a:t>
            </a:r>
            <a:r>
              <a:rPr lang="ru-RU" sz="1100" dirty="0">
                <a:latin typeface="Times New Roman" panose="02020603050405020304" pitchFamily="18" charset="0"/>
                <a:cs typeface="Times New Roman" panose="02020603050405020304" pitchFamily="18" charset="0"/>
              </a:rPr>
              <a:t>, күші</a:t>
            </a:r>
            <a:r>
              <a:rPr lang="ru-RU" sz="1100" dirty="0">
                <a:solidFill>
                  <a:srgbClr val="000000"/>
                </a:solidFill>
                <a:latin typeface="Times New Roman" panose="02020603050405020304" pitchFamily="18" charset="0"/>
                <a:cs typeface="Times New Roman" panose="02020603050405020304" pitchFamily="18" charset="0"/>
              </a:rPr>
              <a:t> 5-10 м/с. Ауа температурасы  13-15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p:cNvSpPr txBox="1"/>
          <p:nvPr/>
        </p:nvSpPr>
        <p:spPr>
          <a:xfrm>
            <a:off x="5025119" y="32084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19" y="212302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02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solidFill>
                <a:latin typeface="Times New Roman" panose="02020603050405020304" pitchFamily="18" charset="0"/>
                <a:cs typeface="Times New Roman" panose="02020603050405020304" pitchFamily="18" charset="0"/>
              </a:rPr>
              <a:t>, 03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жинақтау</a:t>
            </a:r>
            <a:r>
              <a:rPr lang="kk-KZ" sz="1200" dirty="0">
                <a:solidFill>
                  <a:schemeClr val="tx1"/>
                </a:solidFill>
                <a:latin typeface="Times New Roman" panose="02020603050405020304" pitchFamily="18" charset="0"/>
                <a:cs typeface="Times New Roman" panose="02020603050405020304" pitchFamily="18" charset="0"/>
              </a:rPr>
              <a:t>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төмендеуі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3869150951"/>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14053</TotalTime>
  <Words>574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2061</cp:revision>
  <cp:lastPrinted>2021-11-30T05:55:07Z</cp:lastPrinted>
  <dcterms:created xsi:type="dcterms:W3CDTF">2018-03-27T06:03:00Z</dcterms:created>
  <dcterms:modified xsi:type="dcterms:W3CDTF">2022-01-01T06:43:44Z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