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42272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2673581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января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Переменная облачность, осадки (дождь, снег), гололед. Ночью и утром туман. Ветер южный,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днём 1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мороза-1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 января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2022 г.</a:t>
            </a:r>
            <a:endParaRPr lang="kk-KZ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снег.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9-14, порывы 18 м/с.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7-9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12796</TotalTime>
  <Words>622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2051</cp:revision>
  <cp:lastPrinted>2021-07-01T03:56:27Z</cp:lastPrinted>
  <dcterms:created xsi:type="dcterms:W3CDTF">2018-03-27T06:03:00Z</dcterms:created>
  <dcterms:modified xsi:type="dcterms:W3CDTF">2022-01-01T09:07:48Z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