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01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02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жел соғады, күші 2-7 м/с. Ауа температурасы түнде 4-6 градус аяз, күндіз 3-5 градус жылы.</a:t>
            </a:r>
            <a:endParaRPr lang="kk-KZ" altLang="ru-RU" sz="1200"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03 қаңтар</a:t>
            </a:r>
          </a:p>
          <a:p>
            <a:pPr algn="ct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02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қаңтар</a:t>
            </a:r>
            <a:endParaRPr lang="ru-RU" sz="1200" b="1" dirty="0" smtClean="0">
              <a:latin typeface="Times New Roman" pitchFamily="18" charset="0"/>
              <a:cs typeface="Times New Roman" pitchFamily="18" charset="0"/>
            </a:endParaRPr>
          </a:p>
          <a:p>
            <a:pPr algn="ctr"/>
            <a:r>
              <a:rPr lang="ru-RU" sz="1200" b="1" dirty="0" err="1" smtClean="0">
                <a:latin typeface="Times New Roman" pitchFamily="18" charset="0"/>
                <a:cs typeface="Times New Roman" pitchFamily="18" charset="0"/>
              </a:rPr>
              <a:t>сағ.09-ға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жел соғады, күші 2-7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a:latin typeface="Times New Roman" pitchFamily="18" charset="0"/>
                <a:cs typeface="Times New Roman" pitchFamily="18" charset="0"/>
                <a:sym typeface="+mn-ea"/>
              </a:rPr>
              <a:t>температурасы</a:t>
            </a:r>
            <a:r>
              <a:rPr lang="ru-RU" sz="1200">
                <a:latin typeface="Times New Roman" pitchFamily="18" charset="0"/>
                <a:cs typeface="Times New Roman" pitchFamily="18" charset="0"/>
                <a:sym typeface="+mn-ea"/>
              </a:rPr>
              <a:t> </a:t>
            </a:r>
            <a:r>
              <a:rPr lang="ru-RU" sz="1200" smtClean="0">
                <a:latin typeface="Times New Roman" pitchFamily="18" charset="0"/>
                <a:cs typeface="Times New Roman" pitchFamily="18" charset="0"/>
                <a:sym typeface="+mn-ea"/>
              </a:rPr>
              <a:t>3-5 </a:t>
            </a:r>
            <a:r>
              <a:rPr lang="ru-RU" sz="1200" dirty="0" smtClean="0">
                <a:latin typeface="Times New Roman" pitchFamily="18" charset="0"/>
                <a:cs typeface="Times New Roman" pitchFamily="18" charset="0"/>
                <a:sym typeface="+mn-ea"/>
              </a:rPr>
              <a:t>градус </a:t>
            </a:r>
            <a:r>
              <a:rPr lang="ru-RU" sz="1200" dirty="0" err="1" smtClean="0">
                <a:latin typeface="Times New Roman" pitchFamily="18" charset="0"/>
                <a:cs typeface="Times New Roman" pitchFamily="18" charset="0"/>
                <a:sym typeface="+mn-ea"/>
              </a:rPr>
              <a:t>аяз</a:t>
            </a:r>
            <a:r>
              <a:rPr lang="ru-RU" sz="1200" dirty="0" smtClean="0">
                <a:latin typeface="Times New Roman" pitchFamily="18" charset="0"/>
                <a:cs typeface="Times New Roman" pitchFamily="18" charset="0"/>
                <a:sym typeface="+mn-ea"/>
              </a:rPr>
              <a:t>. </a:t>
            </a:r>
            <a:endParaRPr lang="ru-RU" sz="1200" dirty="0">
              <a:latin typeface="Times New Roman"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400" b="1" i="1" smtClean="0">
                <a:solidFill>
                  <a:srgbClr val="000000"/>
                </a:solidFill>
                <a:latin typeface="Times New Roman" panose="02020603050405020304" pitchFamily="18" charset="0"/>
                <a:cs typeface="Times New Roman" panose="02020603050405020304" pitchFamily="18" charset="0"/>
              </a:rPr>
              <a:t> М.Б</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12792</TotalTime>
  <Words>539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2042</cp:revision>
  <cp:lastPrinted>2021-07-01T03:56:27Z</cp:lastPrinted>
  <dcterms:created xsi:type="dcterms:W3CDTF">2018-03-27T06:03:00Z</dcterms:created>
  <dcterms:modified xsi:type="dcterms:W3CDTF">2022-01-01T07:07:38Z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